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58" r:id="rId4"/>
    <p:sldId id="274" r:id="rId5"/>
    <p:sldId id="275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Он предпочитает надеть длинную красную шубу, красиво расшитую серебром, белые штаны, шапку, отороченную лебяжьим пухом и украшенные узором красивые варежки. В гардеробе Деда Мороза долгополые шубы трёх цветов: белая, синяя и красная, на седовласой голове боярская шапка, украшенная разноцветными кристаллами, в руках он держит посох и мешок с подарками</a:t>
            </a:r>
            <a:r>
              <a:rPr lang="ru-RU" sz="1600" i="1" dirty="0" smtClean="0"/>
              <a:t>. </a:t>
            </a:r>
            <a:endParaRPr lang="ru-RU" sz="1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39038"/>
            <a:ext cx="8215370" cy="547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0"/>
            <a:ext cx="2000264" cy="6215082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По старой традиции передвигается он на тройке великолепных белых лошадей, символизирующих </a:t>
            </a:r>
            <a:r>
              <a:rPr lang="ru-RU" sz="1600" dirty="0" smtClean="0"/>
              <a:t>три зимних месяца. </a:t>
            </a:r>
            <a:endParaRPr lang="ru-RU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360" y="1"/>
            <a:ext cx="67800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Родина всероссийского Деда Мороза находится в Великом Устюге Вологодской области. Там  него есть сказочный терем.</a:t>
            </a:r>
            <a:endParaRPr lang="ru-RU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53641"/>
            <a:ext cx="8475900" cy="620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20" y="274638"/>
            <a:ext cx="1714480" cy="60833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Владения Деда Мороза охраняются верными стражниками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5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Главный въезд в вотчину Деда Мороза. Проходишь через эти ворота и попадаешь в сказочный лес.</a:t>
            </a:r>
            <a:endParaRPr lang="ru-RU" sz="1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964" y="785794"/>
            <a:ext cx="9222964" cy="610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Терем Деда Мороза</a:t>
            </a:r>
            <a:endParaRPr lang="ru-RU" sz="1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7494" cy="63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119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Он предпочитает надеть длинную красную шубу, красиво расшитую серебром, белые штаны, шапку, отороченную лебяжьим пухом и украшенные узором красивые варежки. В гардеробе Деда Мороза долгополые шубы трёх цветов: белая, синяя и красная, на седовласой голове боярская шапка, украшенная разноцветными кристаллами, в руках он держит посох и мешок с подарками. </vt:lpstr>
      <vt:lpstr>По старой традиции передвигается он на тройке великолепных белых лошадей, символизирующих три зимних месяца. </vt:lpstr>
      <vt:lpstr>Родина всероссийского Деда Мороза находится в Великом Устюге Вологодской области. Там  него есть сказочный терем.</vt:lpstr>
      <vt:lpstr>Владения Деда Мороза охраняются верными стражниками </vt:lpstr>
      <vt:lpstr>Главный въезд в вотчину Деда Мороза. Проходишь через эти ворота и попадаешь в сказочный лес.</vt:lpstr>
      <vt:lpstr>Терем Деда Мороза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2015-12-08T20:18:57Z</dcterms:modified>
</cp:coreProperties>
</file>