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0" r:id="rId5"/>
    <p:sldId id="261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3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1428736"/>
            <a:ext cx="62865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Презентация «История Деда Мороза и Снегурочки»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Подготовила </a:t>
            </a:r>
            <a:r>
              <a:rPr lang="ru-RU" sz="2800" dirty="0" err="1" smtClean="0">
                <a:solidFill>
                  <a:schemeClr val="bg1"/>
                </a:solidFill>
              </a:rPr>
              <a:t>Исаенко</a:t>
            </a:r>
            <a:r>
              <a:rPr lang="ru-RU" sz="2800" dirty="0" smtClean="0">
                <a:solidFill>
                  <a:schemeClr val="bg1"/>
                </a:solidFill>
              </a:rPr>
              <a:t> Е.Ю.,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Воспитатель ГБДОУ № 133 Адмиралтейского района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г. Санкт-Петербурга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0"/>
            <a:ext cx="2571768" cy="578645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Мороз  – славянское божество, повелитель зимнего холода.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Древние славяне представляли его в образе низенького старичка с длинной седой бородою. Его дыхание – сильная стужа. Его слезы – сосульки. Иней – замерзшие слова. А волосы – снежные облака.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Еще его называли Дед Трескун, </a:t>
            </a:r>
            <a:r>
              <a:rPr lang="ru-RU" sz="1600" dirty="0" err="1" smtClean="0"/>
              <a:t>Морозко</a:t>
            </a:r>
            <a:r>
              <a:rPr lang="ru-RU" sz="1600" dirty="0" smtClean="0"/>
              <a:t>, </a:t>
            </a:r>
            <a:br>
              <a:rPr lang="ru-RU" sz="1600" dirty="0" smtClean="0"/>
            </a:br>
            <a:r>
              <a:rPr lang="ru-RU" sz="1600" dirty="0" smtClean="0"/>
              <a:t>Дед </a:t>
            </a:r>
            <a:r>
              <a:rPr lang="ru-RU" sz="1600" dirty="0" err="1" smtClean="0"/>
              <a:t>Студенец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1392"/>
          <a:stretch>
            <a:fillRect/>
          </a:stretch>
        </p:blipFill>
        <p:spPr bwMode="auto">
          <a:xfrm>
            <a:off x="0" y="1"/>
            <a:ext cx="7072330" cy="683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0"/>
            <a:ext cx="2900354" cy="52863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Дед Мороз первоначально был злым и жестоким языческим божеством,</a:t>
            </a:r>
            <a:br>
              <a:rPr lang="ru-RU" sz="1600" dirty="0" smtClean="0"/>
            </a:br>
            <a:r>
              <a:rPr lang="ru-RU" sz="1600" dirty="0" smtClean="0"/>
              <a:t> Великим Старцем Севера, повелителем ледяного холода и пурги, морозившим людей.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5449422" cy="68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560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 Петре I наш дедушка стал все чаще приносить подарки и отличать хороших малышей от плохих.</a:t>
            </a: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9843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900" y="0"/>
            <a:ext cx="1000100" cy="65008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С ноября по март Дед Трескун был </a:t>
            </a:r>
            <a:r>
              <a:rPr lang="ru-RU" sz="1600" dirty="0" err="1" smtClean="0"/>
              <a:t>полнов-ластным</a:t>
            </a:r>
            <a:r>
              <a:rPr lang="ru-RU" sz="1600" dirty="0" smtClean="0"/>
              <a:t> </a:t>
            </a:r>
            <a:r>
              <a:rPr lang="ru-RU" sz="1600" dirty="0" err="1" smtClean="0"/>
              <a:t>хозяи-ном</a:t>
            </a:r>
            <a:r>
              <a:rPr lang="ru-RU" sz="1600" dirty="0" smtClean="0"/>
              <a:t> на земле. Даже солнце его боялось! Он был женат на </a:t>
            </a:r>
            <a:r>
              <a:rPr lang="ru-RU" sz="1600" dirty="0" err="1" smtClean="0"/>
              <a:t>презлю-щей</a:t>
            </a:r>
            <a:r>
              <a:rPr lang="ru-RU" sz="1600" dirty="0" smtClean="0"/>
              <a:t> особе – Зиме. </a:t>
            </a:r>
            <a:endParaRPr lang="ru-RU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997" y="0"/>
            <a:ext cx="8231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357554" cy="57975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Посмотрите, какой красавицей художники изображают зиму…</a:t>
            </a:r>
            <a:endParaRPr lang="ru-RU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893"/>
            <a:ext cx="5786446" cy="68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93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Мороз  – славянское божество, повелитель зимнего холода.   Древние славяне представляли его в образе низенького старичка с длинной седой бородою. Его дыхание – сильная стужа. Его слезы – сосульки. Иней – замерзшие слова. А волосы – снежные облака.  Еще его называли Дед Трескун, Морозко,  Дед Студенец.</vt:lpstr>
      <vt:lpstr>Дед Мороз первоначально был злым и жестоким языческим божеством,  Великим Старцем Севера, повелителем ледяного холода и пурги, морозившим людей.</vt:lpstr>
      <vt:lpstr>При Петре I наш дедушка стал все чаще приносить подарки и отличать хороших малышей от плохих.</vt:lpstr>
      <vt:lpstr> С ноября по март Дед Трескун был полнов-ластным хозяи-ном на земле. Даже солнце его боялось! Он был женат на презлю-щей особе – Зиме. </vt:lpstr>
      <vt:lpstr>Посмотрите, какой красавицей художники изображают зиму…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2015-12-08T20:13:00Z</dcterms:modified>
</cp:coreProperties>
</file>