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70" r:id="rId4"/>
    <p:sldId id="274" r:id="rId5"/>
    <p:sldId id="275" r:id="rId6"/>
    <p:sldId id="268" r:id="rId7"/>
    <p:sldId id="260" r:id="rId8"/>
    <p:sldId id="267" r:id="rId9"/>
    <p:sldId id="273" r:id="rId10"/>
    <p:sldId id="259" r:id="rId11"/>
    <p:sldId id="258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Презентация «Достопримечательности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Адмиралтейскго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района города Санкт-Петербурга»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детей средней группы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Подготовила воспитатель ГБДОУ №133 Адмиралтейского района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Санкт-Петербурга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Исаенко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Е. Ю.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икольский соб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214310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НИКОЛЬСКИЙ  МОРСКОЙ  СОБОР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2303378-1db42b7244c70d2584470348c70957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"/>
            <a:ext cx="9144000" cy="68580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ТРОИЦКИЙ  СОБОР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6887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2543164" cy="11429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Египетский  мост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61.jpg"/>
          <p:cNvPicPr>
            <a:picLocks noGrp="1" noChangeAspect="1"/>
          </p:cNvPicPr>
          <p:nvPr>
            <p:ph idx="1"/>
          </p:nvPr>
        </p:nvPicPr>
        <p:blipFill>
          <a:blip r:embed="rId2"/>
          <a:srcRect r="-8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71477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Памятник  ПЕТРУ 1 МЕДНЫЙ  ВСАДНИК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5286388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ПАМЯТНИК ЦАРЮ-ПЛОТНИКУ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дмиралтейств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10861" cy="6858001"/>
          </a:xfrm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АДМИРАЛТЕЙСТВО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06_1280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067" y="-1"/>
            <a:ext cx="9219067" cy="6858001"/>
          </a:xfrm>
        </p:spPr>
      </p:pic>
      <p:sp>
        <p:nvSpPr>
          <p:cNvPr id="5" name="TextBox 4"/>
          <p:cNvSpPr txBox="1"/>
          <p:nvPr/>
        </p:nvSpPr>
        <p:spPr>
          <a:xfrm>
            <a:off x="5429256" y="357166"/>
            <a:ext cx="3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Сенатская площадь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ПАМЯТНИК АЛЕКСАНДРУ 1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саак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22643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ИСААКИЕВСКИЙ  СОБОР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ний мос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397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СИНИЙ  МОСТ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6227_890x5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6029" y="-1"/>
            <a:ext cx="9210029" cy="6858001"/>
          </a:xfrm>
        </p:spPr>
      </p:pic>
      <p:sp>
        <p:nvSpPr>
          <p:cNvPr id="5" name="TextBox 4"/>
          <p:cNvSpPr txBox="1"/>
          <p:nvPr/>
        </p:nvSpPr>
        <p:spPr>
          <a:xfrm>
            <a:off x="1214414" y="621508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Александровский сад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53</Words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«Достопримечательности Адмиралтейскго района города Санкт-Петербурга»</vt:lpstr>
      <vt:lpstr>Памятник  ПЕТРУ 1 МЕДНЫЙ  ВСАДНИК</vt:lpstr>
      <vt:lpstr>Слайд 3</vt:lpstr>
      <vt:lpstr>Слайд 4</vt:lpstr>
      <vt:lpstr>Слайд 5</vt:lpstr>
      <vt:lpstr>ПАМЯТНИК АЛЕКСАНДРУ 1</vt:lpstr>
      <vt:lpstr>ИСААКИЕВСКИЙ  СОБОР</vt:lpstr>
      <vt:lpstr>СИНИЙ  МОСТ</vt:lpstr>
      <vt:lpstr>Слайд 9</vt:lpstr>
      <vt:lpstr>НИКОЛЬСКИЙ  МОРСКОЙ  СОБОР</vt:lpstr>
      <vt:lpstr>ТРОИЦКИЙ  СОБОР</vt:lpstr>
      <vt:lpstr>Египетский  мост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«Сельско-Хозяйственные профессии»</dc:title>
  <dc:creator>User</dc:creator>
  <cp:lastModifiedBy>User</cp:lastModifiedBy>
  <cp:revision>57</cp:revision>
  <dcterms:created xsi:type="dcterms:W3CDTF">2015-11-08T13:35:07Z</dcterms:created>
  <dcterms:modified xsi:type="dcterms:W3CDTF">2015-12-08T20:47:33Z</dcterms:modified>
</cp:coreProperties>
</file>