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5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43636" y="642917"/>
            <a:ext cx="2314564" cy="400052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Круглый и румяный, в печке печен, на окошке стужен. И от дедушки ушел и от бабушки ушел.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 descr="http://www.stihi.ru/pics/2014/01/14/4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1507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Картинки по запросу анимация зайца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анимация зайца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анимация зайца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анимация зайца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Картинки по запросу анимация зайца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Картинки по запросу анимация зайца сказ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0" name="Picture 14" descr="http://img-fotki.yandex.ru/get/9090/93692696.32/0_ae9c9_b10416e3_X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2000264" cy="2957538"/>
          </a:xfrm>
          <a:prstGeom prst="rect">
            <a:avLst/>
          </a:prstGeom>
          <a:noFill/>
        </p:spPr>
      </p:pic>
      <p:pic>
        <p:nvPicPr>
          <p:cNvPr id="14354" name="Picture 18" descr="http://img0.liveinternet.ru/images/attach/c/9/106/716/106716972_7f04535132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3429024" cy="4000528"/>
          </a:xfrm>
          <a:prstGeom prst="rect">
            <a:avLst/>
          </a:prstGeom>
          <a:noFill/>
        </p:spPr>
      </p:pic>
      <p:pic>
        <p:nvPicPr>
          <p:cNvPr id="14356" name="Picture 20" descr="http://pictures.ucoz.ru/_ph/3/2/30176957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85926"/>
            <a:ext cx="3214710" cy="4905400"/>
          </a:xfrm>
          <a:prstGeom prst="rect">
            <a:avLst/>
          </a:prstGeom>
          <a:noFill/>
        </p:spPr>
      </p:pic>
      <p:pic>
        <p:nvPicPr>
          <p:cNvPr id="14358" name="Picture 22" descr="http://nashaplaneta.su/_bl/636/8804038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857496"/>
            <a:ext cx="1785950" cy="1643074"/>
          </a:xfrm>
          <a:prstGeom prst="rect">
            <a:avLst/>
          </a:prstGeom>
          <a:noFill/>
        </p:spPr>
      </p:pic>
      <p:pic>
        <p:nvPicPr>
          <p:cNvPr id="14362" name="Picture 26" descr="http://vospitatel.com.ua/images/l/lisa-rast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429000"/>
            <a:ext cx="294162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datas/skazki-i-igry/Kolobok-2.files/0007-007-Katitsja-kolobok-katitsja-a-navstrechu-emu-med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maam.ru/upload/blogs/2f99f08f99f41d629a61f0723e5f34b2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https://i.ytimg.com/vi/7AqNA1hqRlM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42912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http://www.moya-lyalyas.ru/p%20for%20p/pereputannye-skazki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blank.by/wp-content/uploads/2015/03/kolob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21</Words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Круглый и румяный, в печке печен, на окошке стужен. И от дедушки ушел и от бабушки ушел.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vladimir</cp:lastModifiedBy>
  <cp:revision>16</cp:revision>
  <dcterms:created xsi:type="dcterms:W3CDTF">2015-11-22T13:03:41Z</dcterms:created>
  <dcterms:modified xsi:type="dcterms:W3CDTF">2015-11-28T14:00:27Z</dcterms:modified>
</cp:coreProperties>
</file>