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4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7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6/26/2015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4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2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6/26/2015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2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1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5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7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4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6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6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88" y="0"/>
            <a:ext cx="799795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66688" y="5413248"/>
            <a:ext cx="320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Воспитатель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имошенко А.А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17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-5529"/>
            <a:ext cx="9232900" cy="68635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99232" y="268224"/>
            <a:ext cx="6876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Божья коровка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-128067"/>
            <a:ext cx="12026900" cy="70539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96896" y="195072"/>
            <a:ext cx="6425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чела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0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9700"/>
            <a:ext cx="12192000" cy="7812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11296" y="182880"/>
            <a:ext cx="635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Стрекоза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1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792" y="19050"/>
            <a:ext cx="9283700" cy="6838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9776" y="353568"/>
            <a:ext cx="57668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Паук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76" y="-207498"/>
            <a:ext cx="9334500" cy="70654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8096" y="243840"/>
            <a:ext cx="4986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Бабочка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" y="0"/>
            <a:ext cx="9777984" cy="6805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18560" y="438912"/>
            <a:ext cx="5437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Кузнечик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28" y="45720"/>
            <a:ext cx="9083040" cy="68122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2128" y="207264"/>
            <a:ext cx="565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Муравей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2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212217"/>
            <a:ext cx="9838944" cy="69200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3760" y="212217"/>
            <a:ext cx="60594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Муха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15</Words>
  <Application>Microsoft Office PowerPoint</Application>
  <PresentationFormat>Широкоэкранный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2015-06-23T13:17:59Z</dcterms:created>
  <dcterms:modified xsi:type="dcterms:W3CDTF">2015-06-26T13:49:25Z</dcterms:modified>
</cp:coreProperties>
</file>