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2" r:id="rId14"/>
    <p:sldId id="275" r:id="rId15"/>
    <p:sldId id="276" r:id="rId16"/>
    <p:sldId id="277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8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63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1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0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8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3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9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0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364D84-9118-4A08-9862-293A7D408468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048" y="0"/>
            <a:ext cx="9144000" cy="290603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огород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5" y="2994575"/>
            <a:ext cx="5151232" cy="386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9797" y="3645074"/>
            <a:ext cx="3992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Тимошенко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Андреевна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217" y="48477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Расту в земле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Я длинная и сладкая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68" y="1369798"/>
            <a:ext cx="6075983" cy="4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8" y="1383222"/>
            <a:ext cx="5481234" cy="411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2" y="1383222"/>
            <a:ext cx="4095425" cy="40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2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" y="1447295"/>
            <a:ext cx="5397558" cy="456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78" y="1447294"/>
            <a:ext cx="4124417" cy="45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4" y="1324648"/>
            <a:ext cx="5969351" cy="405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862221"/>
            <a:ext cx="5022914" cy="35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3994" y="2107769"/>
            <a:ext cx="2247254" cy="218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9" y="367440"/>
            <a:ext cx="2666354" cy="266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39" y="4240060"/>
            <a:ext cx="3737110" cy="261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64" y="3851465"/>
            <a:ext cx="2603467" cy="2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937" y="741439"/>
            <a:ext cx="2138765" cy="2076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" y="393967"/>
            <a:ext cx="3677458" cy="3111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5" y="393967"/>
            <a:ext cx="3020613" cy="3458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7" y="3505097"/>
            <a:ext cx="28008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0406" y="734514"/>
            <a:ext cx="2123268" cy="19992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7" y="329339"/>
            <a:ext cx="2922894" cy="280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7" y="3764150"/>
            <a:ext cx="3318519" cy="2809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" y="329339"/>
            <a:ext cx="3539483" cy="2872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95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92" y="2323363"/>
            <a:ext cx="2604797" cy="2807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45" y="2323365"/>
            <a:ext cx="2807970" cy="2807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71" y="2323363"/>
            <a:ext cx="2826619" cy="2807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46" y="2323363"/>
            <a:ext cx="2921166" cy="28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" y="2020179"/>
            <a:ext cx="2310686" cy="2470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75" y="2020179"/>
            <a:ext cx="2363107" cy="2443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22" y="2020179"/>
            <a:ext cx="2806783" cy="2443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87" y="2051327"/>
            <a:ext cx="2438930" cy="24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9" y="2135400"/>
            <a:ext cx="2603467" cy="2714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74" y="2155146"/>
            <a:ext cx="3039858" cy="2694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6" y="2155146"/>
            <a:ext cx="2572290" cy="2694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34" y="2177053"/>
            <a:ext cx="2004526" cy="2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93" y="375496"/>
            <a:ext cx="2638344" cy="276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2" y="354926"/>
            <a:ext cx="2638344" cy="2763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54926"/>
            <a:ext cx="2594735" cy="2784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85" y="334356"/>
            <a:ext cx="2594428" cy="2784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9" y="3708349"/>
            <a:ext cx="2700047" cy="2828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70" y="3725888"/>
            <a:ext cx="2689610" cy="281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4" y="3708348"/>
            <a:ext cx="2700047" cy="2828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708349"/>
            <a:ext cx="2700047" cy="28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17" y="359504"/>
            <a:ext cx="4222772" cy="2854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30" y="3584454"/>
            <a:ext cx="2854830" cy="2994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25" y="3584455"/>
            <a:ext cx="4274756" cy="2994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1" y="278071"/>
            <a:ext cx="2935987" cy="2935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3584454"/>
            <a:ext cx="3331678" cy="29945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229523"/>
            <a:ext cx="3331678" cy="29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58" y="1007389"/>
            <a:ext cx="6830232" cy="51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75" y="660400"/>
            <a:ext cx="4046026" cy="55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55" y="517236"/>
            <a:ext cx="4392800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4176" y="35459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Расселась барышня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Одета в шумные шелка.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Мы для неё готовим кадки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крупной соли пол мешка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60" y="867718"/>
            <a:ext cx="4861302" cy="4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213" y="39023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Он никогда и никого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Не обижал на свете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Чего же плачут от него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взрослые и дети.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13" y="651358"/>
            <a:ext cx="4224902" cy="56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1258" y="5002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Летом в огороде </a:t>
            </a:r>
            <a:r>
              <a:rPr lang="ru-RU" dirty="0" err="1" smtClean="0">
                <a:solidFill>
                  <a:srgbClr val="002060"/>
                </a:solidFill>
              </a:rPr>
              <a:t>свежие,зелёные</a:t>
            </a:r>
            <a:r>
              <a:rPr lang="ru-RU" dirty="0">
                <a:solidFill>
                  <a:srgbClr val="002060"/>
                </a:solidFill>
              </a:rPr>
              <a:t>,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 зимою в банках –</a:t>
            </a:r>
            <a:r>
              <a:rPr lang="ru-RU" dirty="0" err="1" smtClean="0">
                <a:solidFill>
                  <a:srgbClr val="002060"/>
                </a:solidFill>
              </a:rPr>
              <a:t>вкусные,солёные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3" y="438688"/>
            <a:ext cx="4142890" cy="55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401</TotalTime>
  <Words>69</Words>
  <Application>Microsoft Office PowerPoint</Application>
  <PresentationFormat>Широкоэкранный</PresentationFormat>
  <Paragraphs>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Веселый огород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53</cp:revision>
  <dcterms:created xsi:type="dcterms:W3CDTF">2013-03-14T18:26:44Z</dcterms:created>
  <dcterms:modified xsi:type="dcterms:W3CDTF">2015-08-29T23:38:00Z</dcterms:modified>
</cp:coreProperties>
</file>