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7" r:id="rId5"/>
    <p:sldId id="259" r:id="rId6"/>
    <p:sldId id="260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14AA-4535-4BDF-9FFC-E7C77610453B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8025-B1CF-4111-8B5C-7D64B62E6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356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14AA-4535-4BDF-9FFC-E7C77610453B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8025-B1CF-4111-8B5C-7D64B62E6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67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14AA-4535-4BDF-9FFC-E7C77610453B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8025-B1CF-4111-8B5C-7D64B62E6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94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14AA-4535-4BDF-9FFC-E7C77610453B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8025-B1CF-4111-8B5C-7D64B62E6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79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14AA-4535-4BDF-9FFC-E7C77610453B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8025-B1CF-4111-8B5C-7D64B62E6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33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14AA-4535-4BDF-9FFC-E7C77610453B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8025-B1CF-4111-8B5C-7D64B62E6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84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14AA-4535-4BDF-9FFC-E7C77610453B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8025-B1CF-4111-8B5C-7D64B62E6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91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14AA-4535-4BDF-9FFC-E7C77610453B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8025-B1CF-4111-8B5C-7D64B62E6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834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14AA-4535-4BDF-9FFC-E7C77610453B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8025-B1CF-4111-8B5C-7D64B62E6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17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14AA-4535-4BDF-9FFC-E7C77610453B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8025-B1CF-4111-8B5C-7D64B62E6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92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14AA-4535-4BDF-9FFC-E7C77610453B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8025-B1CF-4111-8B5C-7D64B62E6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85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814AA-4535-4BDF-9FFC-E7C77610453B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D8025-B1CF-4111-8B5C-7D64B62E6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96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5547" y="260648"/>
            <a:ext cx="8752909" cy="1015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Животные леса зимой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img0.liveinternet.ru/images/attach/c/0/119/382/119382192_1363532720_1363277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64" y="2029748"/>
            <a:ext cx="2364048" cy="132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lanetadetstva.net/wp-content/uploads/2013/01/%D0%B1%D0%B5%D0%BB%D0%BA%D0%B0-300x1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672" y="1844824"/>
            <a:ext cx="230279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ranakids.ru/wp-content/uploads/2013/01/rasskazy-o-zime-i-o-zhivotnykh-zimo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31522"/>
            <a:ext cx="2105921" cy="15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2fons.ru/large/201405/38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006" y="3933056"/>
            <a:ext cx="2274972" cy="127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5671" y="5337432"/>
            <a:ext cx="4638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Презентация для дошкольников</a:t>
            </a:r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87974" y="6020753"/>
            <a:ext cx="508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ГБДОУ № 32 </a:t>
            </a:r>
            <a:r>
              <a:rPr lang="ru-RU" dirty="0" err="1" smtClean="0"/>
              <a:t>Колпинский</a:t>
            </a:r>
            <a:r>
              <a:rPr lang="ru-RU" dirty="0" smtClean="0"/>
              <a:t> район Санкт-Петербург  </a:t>
            </a:r>
          </a:p>
          <a:p>
            <a:r>
              <a:rPr lang="ru-RU" dirty="0" smtClean="0"/>
              <a:t>Воспитатели: Соловьёва Е.Н., Флорова М.Е.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87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101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– Расскажи мне, белочка, почему</a:t>
            </a:r>
          </a:p>
          <a:p>
            <a:r>
              <a:rPr lang="ru-RU" sz="2000" b="1" dirty="0"/>
              <a:t>Шубка стала серою, не пойму?</a:t>
            </a:r>
          </a:p>
          <a:p>
            <a:r>
              <a:rPr lang="ru-RU" sz="2000" b="1" dirty="0"/>
              <a:t>– Поменяла шубку я для того,</a:t>
            </a:r>
          </a:p>
          <a:p>
            <a:r>
              <a:rPr lang="ru-RU" sz="2000" b="1" dirty="0"/>
              <a:t>Чтобы легче прятаться.– От кого?</a:t>
            </a:r>
          </a:p>
          <a:p>
            <a:r>
              <a:rPr lang="ru-RU" sz="2000" b="1" dirty="0"/>
              <a:t>– От лесного ястреба и хорька</a:t>
            </a:r>
          </a:p>
          <a:p>
            <a:r>
              <a:rPr lang="ru-RU" sz="2000" b="1" dirty="0"/>
              <a:t>Спрячет шубка зимняя. И пока</a:t>
            </a:r>
          </a:p>
          <a:p>
            <a:r>
              <a:rPr lang="ru-RU" sz="2000" b="1" dirty="0"/>
              <a:t>Поношу я серую до весны</a:t>
            </a:r>
          </a:p>
          <a:p>
            <a:r>
              <a:rPr lang="ru-RU" sz="2000" b="1" dirty="0"/>
              <a:t>И сменю на рыжую, в цвет сосны,</a:t>
            </a:r>
          </a:p>
          <a:p>
            <a:r>
              <a:rPr lang="ru-RU" sz="2000" b="1" dirty="0"/>
              <a:t>Не найти им рыжую на коре!</a:t>
            </a:r>
          </a:p>
          <a:p>
            <a:r>
              <a:rPr lang="ru-RU" sz="2000" b="1" dirty="0"/>
              <a:t>Вновь надену </a:t>
            </a:r>
            <a:r>
              <a:rPr lang="ru-RU" sz="2000" b="1" dirty="0" smtClean="0"/>
              <a:t>серую в </a:t>
            </a:r>
            <a:r>
              <a:rPr lang="ru-RU" sz="2000" b="1" dirty="0"/>
              <a:t>октябре.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4365848" cy="371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8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865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Кто там скрылся на бегу,</a:t>
            </a:r>
          </a:p>
          <a:p>
            <a:r>
              <a:rPr lang="ru-RU" sz="2000" b="1" dirty="0"/>
              <a:t>След оставив на снегу?</a:t>
            </a:r>
          </a:p>
          <a:p>
            <a:r>
              <a:rPr lang="ru-RU" sz="2000" b="1" dirty="0"/>
              <a:t>Соболь? Нет! Лисичка? Нет!</a:t>
            </a:r>
          </a:p>
          <a:p>
            <a:r>
              <a:rPr lang="ru-RU" sz="2000" b="1" dirty="0"/>
              <a:t>Длинноухий их сосед.</a:t>
            </a:r>
          </a:p>
          <a:p>
            <a:r>
              <a:rPr lang="ru-RU" sz="2000" b="1" dirty="0"/>
              <a:t>Лапками  примяв снежок, </a:t>
            </a:r>
          </a:p>
          <a:p>
            <a:r>
              <a:rPr lang="ru-RU" sz="2000" b="1" dirty="0"/>
              <a:t>Пролетел как ветерок</a:t>
            </a:r>
          </a:p>
          <a:p>
            <a:r>
              <a:rPr lang="ru-RU" sz="2000" b="1" dirty="0"/>
              <a:t>И растаял в темноте</a:t>
            </a:r>
          </a:p>
          <a:p>
            <a:r>
              <a:rPr lang="ru-RU" sz="2000" b="1" dirty="0"/>
              <a:t>Со снежинкой на хвосте.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68960"/>
            <a:ext cx="5097469" cy="298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1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30260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Ей не холодно зимой</a:t>
            </a:r>
          </a:p>
          <a:p>
            <a:r>
              <a:rPr lang="ru-RU" sz="2000" b="1" dirty="0" smtClean="0"/>
              <a:t>В тёплой шубке меховой.</a:t>
            </a:r>
          </a:p>
          <a:p>
            <a:r>
              <a:rPr lang="ru-RU" sz="2000" b="1" dirty="0" smtClean="0"/>
              <a:t>Хвостик тоже помогает –</a:t>
            </a:r>
          </a:p>
          <a:p>
            <a:r>
              <a:rPr lang="ru-RU" sz="2000" b="1" dirty="0" smtClean="0"/>
              <a:t>Он от ветра защищает.</a:t>
            </a:r>
          </a:p>
          <a:p>
            <a:r>
              <a:rPr lang="ru-RU" sz="2000" b="1" dirty="0" smtClean="0"/>
              <a:t>Голод </a:t>
            </a:r>
            <a:r>
              <a:rPr lang="ru-RU" sz="2000" b="1" dirty="0" err="1" smtClean="0"/>
              <a:t>лиску</a:t>
            </a:r>
            <a:r>
              <a:rPr lang="ru-RU" sz="2000" b="1" dirty="0" smtClean="0"/>
              <a:t> не страшит:</a:t>
            </a:r>
          </a:p>
          <a:p>
            <a:r>
              <a:rPr lang="ru-RU" sz="2000" b="1" dirty="0" smtClean="0"/>
              <a:t>Под кустом обед сидит.</a:t>
            </a:r>
            <a:endParaRPr lang="ru-R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86" y="2780928"/>
            <a:ext cx="5206978" cy="339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90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36462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Хищник. Лютою зимой</a:t>
            </a:r>
          </a:p>
          <a:p>
            <a:r>
              <a:rPr lang="ru-RU" sz="2000" b="1" dirty="0" smtClean="0"/>
              <a:t>Он бывает очень злой.</a:t>
            </a:r>
          </a:p>
          <a:p>
            <a:r>
              <a:rPr lang="ru-RU" sz="2000" b="1" dirty="0" smtClean="0"/>
              <a:t>Любит стаями ходить,</a:t>
            </a:r>
          </a:p>
          <a:p>
            <a:r>
              <a:rPr lang="ru-RU" sz="2000" b="1" dirty="0" smtClean="0"/>
              <a:t>Страх и ужас наводить.</a:t>
            </a:r>
          </a:p>
          <a:p>
            <a:r>
              <a:rPr lang="ru-RU" sz="2000" b="1" dirty="0" smtClean="0"/>
              <a:t>Лучше с серым не встречаться,</a:t>
            </a:r>
          </a:p>
          <a:p>
            <a:r>
              <a:rPr lang="ru-RU" sz="2000" b="1" dirty="0" smtClean="0"/>
              <a:t>На глаза не попадаться.</a:t>
            </a:r>
            <a:endParaRPr lang="ru-RU" sz="2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4904"/>
            <a:ext cx="4680520" cy="353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68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35073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Никакой беды-угрозы</a:t>
            </a:r>
          </a:p>
          <a:p>
            <a:r>
              <a:rPr lang="ru-RU" sz="2000" b="1" dirty="0" smtClean="0"/>
              <a:t>Косолапому в морозы.</a:t>
            </a:r>
          </a:p>
          <a:p>
            <a:r>
              <a:rPr lang="ru-RU" sz="2000" b="1" dirty="0" smtClean="0"/>
              <a:t>Он в </a:t>
            </a:r>
            <a:r>
              <a:rPr lang="ru-RU" sz="2000" b="1" dirty="0" err="1" smtClean="0"/>
              <a:t>укромненьком</a:t>
            </a:r>
            <a:r>
              <a:rPr lang="ru-RU" sz="2000" b="1" dirty="0" smtClean="0"/>
              <a:t> местечке</a:t>
            </a:r>
          </a:p>
          <a:p>
            <a:r>
              <a:rPr lang="ru-RU" sz="2000" b="1" dirty="0" smtClean="0"/>
              <a:t>Спит в берлоге, как на печке.</a:t>
            </a:r>
            <a:endParaRPr lang="ru-RU" sz="2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189" y="2420888"/>
            <a:ext cx="4822492" cy="35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4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4968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Ёжики колючие сладко спят зимой!</a:t>
            </a:r>
          </a:p>
          <a:p>
            <a:r>
              <a:rPr lang="ru-RU" sz="2000" b="1" dirty="0"/>
              <a:t>Им тепло и сказочно в норке под сосной!</a:t>
            </a:r>
          </a:p>
          <a:p>
            <a:r>
              <a:rPr lang="ru-RU" sz="2000" b="1" dirty="0"/>
              <a:t>Лето снится ёжикам, солнце и грибы...</a:t>
            </a:r>
          </a:p>
          <a:p>
            <a:r>
              <a:rPr lang="ru-RU" sz="2000" b="1" dirty="0"/>
              <a:t>Почему, как ёжики, спать не можем мы?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24944"/>
            <a:ext cx="4909931" cy="328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96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338137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Лось, шагая сквозь тайгу,</a:t>
            </a:r>
          </a:p>
          <a:p>
            <a:r>
              <a:rPr lang="ru-RU" sz="2000" b="1" dirty="0" smtClean="0"/>
              <a:t>Потерял рога в снегу.</a:t>
            </a:r>
          </a:p>
          <a:p>
            <a:r>
              <a:rPr lang="ru-RU" sz="2000" b="1" dirty="0" smtClean="0"/>
              <a:t>Велика вокруг тайга –</a:t>
            </a:r>
          </a:p>
          <a:p>
            <a:r>
              <a:rPr lang="ru-RU" sz="2000" b="1" dirty="0" smtClean="0"/>
              <a:t>Как отыщешь в ней рога?</a:t>
            </a:r>
          </a:p>
          <a:p>
            <a:r>
              <a:rPr lang="ru-RU" sz="2000" b="1" dirty="0" smtClean="0"/>
              <a:t>Только лось нисколько даже</a:t>
            </a:r>
          </a:p>
          <a:p>
            <a:r>
              <a:rPr lang="ru-RU" sz="2000" b="1" dirty="0" smtClean="0"/>
              <a:t>Не горюет о пропаже.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/>
              <a:t>Ничего, - смеётся лось, -</a:t>
            </a:r>
          </a:p>
          <a:p>
            <a:r>
              <a:rPr lang="ru-RU" sz="2000" b="1" dirty="0" smtClean="0"/>
              <a:t>К лету вырастут, авось.</a:t>
            </a:r>
            <a:endParaRPr lang="ru-RU" sz="2000" b="1" dirty="0"/>
          </a:p>
        </p:txBody>
      </p:sp>
      <p:pic>
        <p:nvPicPr>
          <p:cNvPr id="1026" name="Picture 2" descr="http://rewalls.com/images/201203/reWalls.com_62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96952"/>
            <a:ext cx="4392488" cy="274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22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277</Words>
  <Application>Microsoft Office PowerPoint</Application>
  <PresentationFormat>Экран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11</cp:revision>
  <dcterms:created xsi:type="dcterms:W3CDTF">2015-12-07T17:38:51Z</dcterms:created>
  <dcterms:modified xsi:type="dcterms:W3CDTF">2015-12-09T18:43:01Z</dcterms:modified>
</cp:coreProperties>
</file>