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58" r:id="rId6"/>
    <p:sldId id="264" r:id="rId7"/>
    <p:sldId id="260" r:id="rId8"/>
    <p:sldId id="259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99FF99"/>
    <a:srgbClr val="66FF99"/>
    <a:srgbClr val="66FFCC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8C02-1E86-4A94-BD85-0D2CF51F21F8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A781-A9DC-4190-9C04-14E8F000BA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8C02-1E86-4A94-BD85-0D2CF51F21F8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A781-A9DC-4190-9C04-14E8F000BA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8C02-1E86-4A94-BD85-0D2CF51F21F8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A781-A9DC-4190-9C04-14E8F000BA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8C02-1E86-4A94-BD85-0D2CF51F21F8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A781-A9DC-4190-9C04-14E8F000BA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8C02-1E86-4A94-BD85-0D2CF51F21F8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A781-A9DC-4190-9C04-14E8F000BA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8C02-1E86-4A94-BD85-0D2CF51F21F8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A781-A9DC-4190-9C04-14E8F000BA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8C02-1E86-4A94-BD85-0D2CF51F21F8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A781-A9DC-4190-9C04-14E8F000BA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8C02-1E86-4A94-BD85-0D2CF51F21F8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A781-A9DC-4190-9C04-14E8F000BA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8C02-1E86-4A94-BD85-0D2CF51F21F8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A781-A9DC-4190-9C04-14E8F000BA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8C02-1E86-4A94-BD85-0D2CF51F21F8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A781-A9DC-4190-9C04-14E8F000BA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8C02-1E86-4A94-BD85-0D2CF51F21F8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A781-A9DC-4190-9C04-14E8F000BA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48C02-1E86-4A94-BD85-0D2CF51F21F8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EA781-A9DC-4190-9C04-14E8F000BA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I:\аня\Ml-5fPcE-F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 flipH="1">
            <a:off x="714348" y="4429132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I:\аня\3QOQ4ZXSs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I:\аня\h9FWuvjJU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I:\аня\P7yOC6w0rw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I:\аня\09lhpi8mcw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I:\аня\trG-UlZXBH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I:\аня\DVb001BAv4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I:\аня\awMfeQEibXQ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I:\аня\k6-Vf5qzn3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2015-12-13T13:42:19Z</dcterms:created>
  <dcterms:modified xsi:type="dcterms:W3CDTF">2015-12-13T14:15:02Z</dcterms:modified>
</cp:coreProperties>
</file>