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92" r:id="rId2"/>
    <p:sldId id="271" r:id="rId3"/>
    <p:sldId id="273" r:id="rId4"/>
    <p:sldId id="274" r:id="rId5"/>
    <p:sldId id="275" r:id="rId6"/>
    <p:sldId id="276" r:id="rId7"/>
    <p:sldId id="291" r:id="rId8"/>
    <p:sldId id="290" r:id="rId9"/>
    <p:sldId id="286" r:id="rId10"/>
    <p:sldId id="285" r:id="rId11"/>
    <p:sldId id="283" r:id="rId12"/>
    <p:sldId id="288" r:id="rId13"/>
    <p:sldId id="28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44" autoAdjust="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652068-DD5A-4040-86CA-CA0850B4407D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FA2038-D843-4D75-90CD-94171C30C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337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68870F-1889-42A1-930C-5642C7781A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378AB-50E0-4E2D-A02A-6AEE14AAFC18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7909C-FE1F-42EC-8AAF-8207D5BCF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785B8-3E89-4BDA-B478-D59891B99583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FA8E-DB87-4483-9A89-32258A6F5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BBCEC-4201-4170-8412-C7F1679045BA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8131A-3C22-4CD8-AB66-53CE1F12F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AE596-BE9D-4E7B-8FF4-B880DDA1536D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4544-40CE-4730-94F8-A48D6B1FF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7B14-849F-4EC3-B2C7-E460357F9145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295F6-6D70-4E4D-9A51-1D4C9FE18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26F1-AB47-422B-ADC9-13181DDEE07D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02E0-C578-471C-8DD8-F52B024DF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626DE-2946-4A1E-B4B9-806C1E1FF9B8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BE8F0-EFF6-4B84-AB4D-EAF900C46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C83D0-6335-4CFC-A942-F79FB56F4B1D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44A23-8D66-442C-8732-8C941733A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F813-1F73-43B0-8C80-EDE1155F2857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2B604-CA87-4999-B968-6D556F4E7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00B1-2ED1-49C5-B5F5-9070A4930D9C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E8E93-D06C-43AB-8D00-0A72034AB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B4F9C-681D-4B73-84A6-47B7DB639F29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8B05-3CA8-4793-8390-308E957FC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A1D057-9884-4E78-A4DA-34ACEEFBE8D3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F888D6-4B9F-4279-9EDF-63B25A749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019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Подвижные игры для детей 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4 -5 лет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часть</a:t>
            </a:r>
            <a:endParaRPr lang="ru-RU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45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3011" name="Рисунок 3" descr="0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770485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«Через ручеёк»</a:t>
            </a:r>
          </a:p>
        </p:txBody>
      </p:sp>
      <p:sp>
        <p:nvSpPr>
          <p:cNvPr id="43013" name="Rectangle 1"/>
          <p:cNvSpPr>
            <a:spLocks noChangeArrowheads="1"/>
          </p:cNvSpPr>
          <p:nvPr/>
        </p:nvSpPr>
        <p:spPr bwMode="auto">
          <a:xfrm>
            <a:off x="683568" y="1787614"/>
            <a:ext cx="7704856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/>
            <a:r>
              <a:rPr lang="ru-RU" sz="1200" b="1" dirty="0">
                <a:latin typeface="Calibri" pitchFamily="34" charset="0"/>
                <a:cs typeface="Times New Roman" pitchFamily="18" charset="0"/>
              </a:rPr>
              <a:t>   </a:t>
            </a:r>
          </a:p>
          <a:p>
            <a:pPr indent="449263"/>
            <a:endParaRPr lang="ru-RU" sz="1600" dirty="0">
              <a:latin typeface="Calibri" pitchFamily="34" charset="0"/>
              <a:cs typeface="Arial" charset="0"/>
            </a:endParaRPr>
          </a:p>
          <a:p>
            <a:pPr indent="449263" algn="just" eaLnBrk="0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Развивать у детей ловкость, упражнять в прыжках на обеих ногах, в равновесии.</a:t>
            </a:r>
          </a:p>
          <a:p>
            <a:pPr indent="449263" algn="just" eaLnBrk="0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Все играющее сидят на стульях, в 6 шагах от них кладутся 2 шнура, расстояние между ними 2 метра – это ручеек. Дети должны по камушкам – дощечкам перебраться на другой берег не замочив ног. Дощечки положены с таким расчетом, чтобы дети могли прыгнуть обеими ногами с одного камушка на другой. По слову «Пошли!» 5 детей перебирается через ручеек. Тот, кто оступился, отходит в сторону – «сушить обувь». Все дети должны перейти через ручей.  </a:t>
            </a:r>
          </a:p>
          <a:p>
            <a:pPr indent="449263" algn="just" eaLnBrk="0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Правила: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Проигравшим считается тот, кто вступил ногой в ручеек. </a:t>
            </a:r>
          </a:p>
          <a:p>
            <a:pPr indent="449263" algn="just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Перебираться можно только по сигналу.</a:t>
            </a:r>
          </a:p>
          <a:p>
            <a:pPr indent="449263" algn="just" eaLnBrk="0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Варианты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Увеличить расстояние между шнурами, обходить предметы, перебираясь на другой берег. Прыгать на одной ноге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.</a:t>
            </a:r>
            <a:endParaRPr lang="ru-RU" sz="16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5059" name="Рисунок 4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188640"/>
            <a:ext cx="8208911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«Кто бросит дальше мешочек»</a:t>
            </a:r>
          </a:p>
        </p:txBody>
      </p:sp>
      <p:sp>
        <p:nvSpPr>
          <p:cNvPr id="45061" name="Rectangle 2"/>
          <p:cNvSpPr>
            <a:spLocks noChangeArrowheads="1"/>
          </p:cNvSpPr>
          <p:nvPr/>
        </p:nvSpPr>
        <p:spPr bwMode="auto">
          <a:xfrm>
            <a:off x="611188" y="2181225"/>
            <a:ext cx="8281987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dirty="0">
                <a:latin typeface="Calibri" pitchFamily="34" charset="0"/>
                <a:cs typeface="Times New Roman" pitchFamily="18" charset="0"/>
              </a:rPr>
              <a:t>                                                                    </a:t>
            </a:r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ru-RU" sz="1600" dirty="0">
              <a:latin typeface="Calibri" pitchFamily="34" charset="0"/>
              <a:cs typeface="Arial" charset="0"/>
            </a:endParaRPr>
          </a:p>
          <a:p>
            <a:pPr algn="just" eaLnBrk="0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Развивать у детей умение действовать по сигналу. Упражнять в метании в даль правой и левой рукой, в беге, в распознавании цвета.</a:t>
            </a:r>
          </a:p>
          <a:p>
            <a:pPr algn="just" eaLnBrk="0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Дети стоят вдоль стены. Несколько детей, названных воспитателем, становятся на одной линии перед положенной на пол веревкой. Дети получают мешочки 3 разных цветов. По слову воспитателя «Бросай!» дети бросают мешочек вдаль. Воспитатель обращает внимание детей на то, чей мешочек упал дальше и говорит: «Поднимите мешочки!». Дети бегут за своими мешочками, поднимают их и садятся на места. Воспитатель называет других детей, которые занимают места бросавших мешочки. Игра заканчивается, когда все дети бросят  мешочки.</a:t>
            </a:r>
          </a:p>
          <a:p>
            <a:pPr algn="just" eaLnBrk="0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Правила: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Бросать и поднимать мешочки можно только по слову воспитателя. </a:t>
            </a:r>
          </a:p>
          <a:p>
            <a:pPr algn="just" eaLnBrk="0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Варианты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Поставить ориентиры – кто дальше. Бросать шишки, мячики, копья.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7106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7" name="Рисунок 6" descr="0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19672" y="188640"/>
            <a:ext cx="6264696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«Самолеты»</a:t>
            </a:r>
          </a:p>
        </p:txBody>
      </p:sp>
      <p:sp>
        <p:nvSpPr>
          <p:cNvPr id="47109" name="Rectangle 1"/>
          <p:cNvSpPr>
            <a:spLocks noChangeArrowheads="1"/>
          </p:cNvSpPr>
          <p:nvPr/>
        </p:nvSpPr>
        <p:spPr bwMode="auto">
          <a:xfrm>
            <a:off x="971550" y="938521"/>
            <a:ext cx="7561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200" b="1" dirty="0">
              <a:latin typeface="Calibri" pitchFamily="34" charset="0"/>
              <a:cs typeface="Times New Roman" pitchFamily="18" charset="0"/>
            </a:endParaRPr>
          </a:p>
          <a:p>
            <a:endParaRPr lang="ru-RU" sz="1200" b="1" dirty="0">
              <a:latin typeface="Calibri" pitchFamily="34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Игры на внимание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Развивать у детей ориентировку в пространстве, закрепить навык построения в колонну. Упражнять в беге. </a:t>
            </a:r>
          </a:p>
          <a:p>
            <a:pPr algn="just" eaLnBrk="0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Дети строятся в 3-4 колонны в разных местах площадки, которые отмечаются флажками. Играющие изображают летчиков на самолетах. Они готовятся к полету. По сигналу воспитателя «К полету готовься!» дети кружат согнутыми в локтях руками – заводят мотор. «Летите!» - говорит воспитатель. Дети поднимают руки в стороны и летят врассыпную, в разных направлениях. По сигналу воспитателя «На посадку!» - самолеты находят свои места и приземляются, строятся в колонны и опускаются на одно колено. Воспитатель отмечает, какая колонна построилась первой.</a:t>
            </a:r>
          </a:p>
          <a:p>
            <a:pPr algn="just" eaLnBrk="0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Правила: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Играющие должны вылетать после сигнала воспитателя «Летите!».</a:t>
            </a:r>
          </a:p>
          <a:p>
            <a:pPr algn="just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сигналу воспитателя «На посадку!» - играющие должны возвратиться в свои колонны, на те места, где выложен их знак (поставлен флажок).</a:t>
            </a:r>
            <a:endParaRPr lang="ru-RU" sz="1600" b="1" u="sng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6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Варианты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Пока самолеты летают, поменять местами флажки, унести на противоположную сторону. Менять ведущих в колоннах.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-16988"/>
            <a:ext cx="9144000" cy="68749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</a:t>
            </a:r>
            <a:b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программе «От рождения до школы»</a:t>
            </a:r>
            <a:b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редакцией</a:t>
            </a:r>
            <a:b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 Е. </a:t>
            </a:r>
            <a:r>
              <a:rPr lang="ru-RU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Т. С. Комаровой, </a:t>
            </a:r>
            <a:b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 А.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Васильевой</a:t>
            </a:r>
            <a:b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Выполнила: инструктор по                     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физической культуре 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МБДОУ №14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Сахабиева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А.К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019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714375" y="1989138"/>
            <a:ext cx="78581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Развивать у детей умение действовать по сигналу. Упражнять в прокатывании мяча  правой и левой рукой.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Играющие становятся за линию, в 2—3 м от которой на­против каждого поставлены булавы. В руках у детей мячи. По сигналу играющие прокатывают мячи по направлению к булавам, стараясь сбить их. По следующему сигналу дети идут за мячами и поднимают упавшие булавы. Игра повторяется. Каждый играющий запоминает, сколько раз булава была им сбита.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Правила: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Надо разнообразить игровое задание, прокатывать мячи правой, левой и двумя руками, можно прокатывать мяч и ногой.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00042"/>
            <a:ext cx="828680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«Сбей  кеглю»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 flipH="1">
            <a:off x="2357438" y="1571625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Игры с  бросанием  и ловлей  мяча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02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827088" y="3316288"/>
            <a:ext cx="770535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(средняя группа)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Развивать у детей умение ориентироваться в пространстве, внимательность . Ловкость, быструю реакцию. </a:t>
            </a:r>
          </a:p>
          <a:p>
            <a:pPr algn="just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Дети стоят вдоль стены комнаты. Воспитатель показывает им флажок и говорит, что спрячет его.</a:t>
            </a:r>
          </a:p>
          <a:p>
            <a:pPr algn="just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Правила: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Дети поворачиваются лицом к стене. Воспитатель прячет флажок и говорит: «Пора». Дети ищут спрятанный флажок. Кто первым найдет флажок, тот прячет его при по­вторении игры. Игра повторяется 3—4 раза.</a:t>
            </a:r>
          </a:p>
          <a:p>
            <a:pPr algn="just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    Если дети не могут долго найти флажок, воспитатель под­ходит к месту, где он спрятан, и предлагает поискать там. Когда флажок прячет ребенок, ему надо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помочь подыскать соответствующее место.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088" y="500042"/>
            <a:ext cx="7705352" cy="1344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«Найди, где спрятано</a:t>
            </a:r>
            <a:r>
              <a:rPr lang="ru-RU" sz="4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857250" y="2857500"/>
            <a:ext cx="7215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Игры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ориентировку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пространстве, внимание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 descr="0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00113" y="2459534"/>
            <a:ext cx="7775575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Развивать у детей умение ориентироваться в пространстве, внимательность . Ловкость, быструю реакцию. </a:t>
            </a:r>
          </a:p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Дети стоят вдоль одной стороны площадки лицом к воспитателю. По сигналу воспитателя они поворачиваются лицом к стене. </a:t>
            </a:r>
          </a:p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Правила: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 в это время прячет платочек. Затем по сигналу дети от­крывают глаза, поворачиваются и начинают искать платочек. Нашедший, не показывая вида, что он уже нашел, подходит к воспитателю и тихо говорит ему на ухо, где он обнаружил платочек, и становится на свое место в шеренге (или садится на скамейку, стул). Игра продолжается до тех пор, пока большинство детей не найдут платочек.   Игра повторяется 3-4 раза.</a:t>
            </a:r>
          </a:p>
          <a:p>
            <a:pPr algn="just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        Надо пояснить детям, что тот, кто найдет платочек, не должен не только его брать, но и показывать вида, что он заметил пла­точек.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785794"/>
            <a:ext cx="792961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«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latin typeface="+mn-lt"/>
              </a:rPr>
              <a:t>Найди  и  промолчи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»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357188" y="1988154"/>
            <a:ext cx="8358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                             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 на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ориентировку 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 пространстве,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 descr="0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755650" y="2530475"/>
            <a:ext cx="7561263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dirty="0" smtClean="0">
                <a:latin typeface="Calibri" pitchFamily="34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Развивать у детей умение ориентироваться в пространстве, внимательность . Ловкость, быструю реакцию. </a:t>
            </a:r>
          </a:p>
          <a:p>
            <a:pPr algn="just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Дети стоят по кругу или полукругом. Воспитатель предла­гает одному из играющих запомнить стоящих с ним рядом детей (5—6), а затем выйти из комнаты или отвернуться и закрыть глаза.</a:t>
            </a:r>
          </a:p>
          <a:p>
            <a:pPr algn="just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Правила: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Один из де­тей прячется. Потом воспитатель говорит: «Отгадай, кто ушел?». Если ре­бенок угадает, то выбирает кого-нибудь вместо себя. Если не отгадает, то снова отворачивается и закрывает глаза, а тот, кто прятался, становится на свое место. Отгадывающий   должен   его   назвать.   Игра повторяется 4-5 раз.</a:t>
            </a:r>
          </a:p>
          <a:p>
            <a:pPr algn="just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       Указания. Дети  не должны подсказывать, кто ушел. Можно никому не прятаться, тогда отгадывающий заметит, что все остались на местах.</a:t>
            </a:r>
          </a:p>
          <a:p>
            <a:pPr algn="just" eaLnBrk="0" hangingPunct="0"/>
            <a:r>
              <a:rPr lang="be-BY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be-BY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57166"/>
            <a:ext cx="625265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</a:t>
            </a:r>
            <a:r>
              <a:rPr lang="ru-RU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«</a:t>
            </a:r>
            <a:r>
              <a:rPr lang="ru-RU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Кто  ушёл?»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571500" y="1928813"/>
            <a:ext cx="7500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                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   на  ориентировку в  пространстве, внимание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 descr="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-50657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357166"/>
            <a:ext cx="7715304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       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«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Птички 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и кошка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5" y="3214688"/>
            <a:ext cx="3182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 бегом  и ходьбой</a:t>
            </a:r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468313" y="3698588"/>
            <a:ext cx="8280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Развивать у детей решительность, упражнять в беге 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увертыванием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земле чертится круг или кладется шнур со связанными концами. Воспитатель выбирает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ловишку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который становится в центре круга. Это кошка. Остальные – птички, находятся за кругом. Кошка спит, птички влетают за зернышками в круг. Кошка просыпается, видит птичек и ловит их. Все птички вылетают из круга. Тот, кого коснулась кошка, считается пойманным и идет на середину круга.  Когда поймают 2-3 птичек – выбирается новая кошка. </a:t>
            </a:r>
          </a:p>
          <a:p>
            <a:pPr algn="just" eaLnBrk="0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Правила: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Кошка ловит птичек только в кругу.</a:t>
            </a:r>
          </a:p>
          <a:p>
            <a:pPr algn="just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Кошка может касаться птичек, но не хватать их.</a:t>
            </a:r>
          </a:p>
          <a:p>
            <a:pPr algn="just" eaLnBrk="0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Варианты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Если кошка долго не может никого поймать, добавить еще одну кошку.</a:t>
            </a:r>
          </a:p>
          <a:p>
            <a:pPr algn="just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013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539750" y="1854200"/>
            <a:ext cx="80645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                                                                    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у детей умение действовать по сигналу, ползать, , навык коллективного движения. </a:t>
            </a:r>
          </a:p>
          <a:p>
            <a:pPr algn="just"/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Описание: Дети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изображают стадо (коровы, телята). Выбирают пастуха. Ему вручают пастушью шапку, хлыст и рожок. Стадо собирается на скотном дворе. Пастух стоит в отдалении. Воспитатель произносит:</a:t>
            </a:r>
          </a:p>
          <a:p>
            <a:pPr algn="just" eaLnBrk="0" hangingPunct="0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Ранним-рано поутру </a:t>
            </a:r>
          </a:p>
          <a:p>
            <a:pPr algn="just" eaLnBrk="0" hangingPunct="0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Пастушок: «Ту-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-у!» </a:t>
            </a:r>
          </a:p>
          <a:p>
            <a:pPr algn="just" eaLnBrk="0" hangingPunct="0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коровки в лад ему </a:t>
            </a:r>
          </a:p>
          <a:p>
            <a:pPr algn="just" eaLnBrk="0" hangingPunct="0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Затянули: «Му-му-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just" eaLnBrk="0" hangingPunct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Правила: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       На слова «ту-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-у» пастушок играет в рожок, после слов 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му-му-му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коровки мычат. Затем дети становятся на четвереньки, и стадо идет на зов пастуха. Он гонит их в поле (на другую сторону площадки). Там стадо пасется некоторое время, затем пастух гонит его обратно в хлев. Выби­рают нового пастуха. Игра повторяется 2—3 раза.</a:t>
            </a:r>
          </a:p>
          <a:p>
            <a:pPr algn="just" eaLnBrk="0" hangingPunct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         Для игры нужен простор. Дети не должны сбиваться в одно место.</a:t>
            </a:r>
          </a:p>
          <a:p>
            <a:pPr eaLnBrk="0" hangingPunct="0"/>
            <a:r>
              <a:rPr lang="ru-RU" sz="16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 sz="16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4290"/>
            <a:ext cx="735811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«Пастух и стадо»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2571750" y="1357313"/>
            <a:ext cx="3562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 с   ползанием  и  лазанием</a:t>
            </a:r>
          </a:p>
        </p:txBody>
      </p:sp>
    </p:spTree>
    <p:extLst>
      <p:ext uri="{BB962C8B-B14F-4D97-AF65-F5344CB8AC3E}">
        <p14:creationId xmlns:p14="http://schemas.microsoft.com/office/powerpoint/2010/main" val="30518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014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827088" y="2465388"/>
            <a:ext cx="73453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dirty="0">
                <a:latin typeface="Calibri" pitchFamily="34" charset="0"/>
              </a:rPr>
              <a:t>                                                   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Развивать у детей умение действовать по сигналу, ползать, лазать , навык коллективного движения. Развивать у детей ловкость и умение выполнять движение по сигналу.</a:t>
            </a:r>
          </a:p>
          <a:p>
            <a:pPr algn="just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Стая птиц собирается на одном краю площадки (дети стоят врассыпную), напротив гимнастической стенки с несколькими пролетами. По сигналу воспитателя «Полетели» птицы разлетаются по пло­щадке, расправив крылья и помахивая ими. По сигналу «Буря» птицы летят к деревьям (влезают на стенку). Когда воспитатель говорит: «Буря прошла», птицы спокойно спускаются с деревьев, продолжают летать. Игра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повторяется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3—4 раза.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 Правила: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 спуске с гимнастической стенки нельзя спрыгивать. Если стенка имеет мало пролетов, надо включать в игру не всех детей сразу. Вместо стенки можно использовать скамейки, стулья и другие предметы.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14290"/>
            <a:ext cx="628654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«Перелёт птиц»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2500313" y="1643063"/>
            <a:ext cx="35800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Игры   с  ползанием 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лазанием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995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1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1640" y="476672"/>
            <a:ext cx="6264696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«Кот и мыши»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Прямоугольник 4"/>
          <p:cNvSpPr>
            <a:spLocks noChangeArrowheads="1"/>
          </p:cNvSpPr>
          <p:nvPr/>
        </p:nvSpPr>
        <p:spPr bwMode="auto">
          <a:xfrm>
            <a:off x="2987675" y="1268413"/>
            <a:ext cx="287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alibri" pitchFamily="34" charset="0"/>
              </a:rPr>
              <a:t>   Игры  с бегом и ходьбой</a:t>
            </a:r>
            <a:endParaRPr lang="ru-RU">
              <a:latin typeface="Calibri" pitchFamily="34" charset="0"/>
            </a:endParaRPr>
          </a:p>
        </p:txBody>
      </p:sp>
      <p:sp>
        <p:nvSpPr>
          <p:cNvPr id="41988" name="Rectangle 1"/>
          <p:cNvSpPr>
            <a:spLocks noChangeArrowheads="1"/>
          </p:cNvSpPr>
          <p:nvPr/>
        </p:nvSpPr>
        <p:spPr bwMode="auto">
          <a:xfrm>
            <a:off x="250825" y="1698625"/>
            <a:ext cx="8424863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100" b="1" dirty="0">
              <a:latin typeface="Calibri" pitchFamily="34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ru-RU" sz="1600" dirty="0">
              <a:latin typeface="Calibri" pitchFamily="34" charset="0"/>
              <a:cs typeface="Arial" charset="0"/>
            </a:endParaRPr>
          </a:p>
          <a:p>
            <a:pPr algn="just" eaLnBrk="0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Развивать у детей умение быстро действовать по сигналу, ходить, сохраняя форму круга. Упражнять в беге с ловлей.</a:t>
            </a:r>
          </a:p>
          <a:p>
            <a:pPr algn="just" eaLnBrk="0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Все играющие, кроме 2, становятся в круг, на расстоянии вытянутых рук, и берутся за руки. В одном месте круг не замыкается. Этот проход – называется воротами. Двое играющих, находятся за кругом, изображают мышку и кошку. Мышка бегает вне круга и в кругу, кошка – за ней, стараясь поймать ее. Мышка может вбегать в круг через ворота и подлезать под руки стоящих в кругу. Кошка – только в ворота. Дети идут по кругу и говорят: «Ходит Васька серенький, хвост пушистый – беленький. Ходит Васька – кот. Сядет, умывается, лапкой вытирается, песенки поет. Дом неслышно обойдет, притаится Васька – кот. Серых мышек ждет». После слов кошка начинает ловить мышку. </a:t>
            </a:r>
          </a:p>
          <a:p>
            <a:pPr algn="just" eaLnBrk="0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Правила: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Стоящие в кругу не должны пропускать кошку под сцепленные руки. </a:t>
            </a:r>
          </a:p>
          <a:p>
            <a:pPr algn="just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Кошка может ловить мышку за кругом и в кругу. </a:t>
            </a:r>
          </a:p>
          <a:p>
            <a:pPr algn="just"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Кошка может ловить, а мышка убегать после слова «ждет».</a:t>
            </a:r>
          </a:p>
          <a:p>
            <a:pPr algn="just" eaLnBrk="0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Варианты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Устроить дополнительные ворота, ввести 2 мышек, увеличить количество кошек.</a:t>
            </a:r>
          </a:p>
          <a:p>
            <a:pPr eaLnBrk="0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</TotalTime>
  <Words>1507</Words>
  <Application>Microsoft Office PowerPoint</Application>
  <PresentationFormat>Экран (4:3)</PresentationFormat>
  <Paragraphs>106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Игры  по программе «От рождения до школы»  под редакцией  Н. Е. Вераксы, Т. С. Комаровой,  М. А. Васильевой                                Выполнила: инструктор по                                          физической культуре                                     МБДОУ №14  Сахабиева А.К   2015 год    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92</cp:revision>
  <dcterms:created xsi:type="dcterms:W3CDTF">2012-01-30T10:21:36Z</dcterms:created>
  <dcterms:modified xsi:type="dcterms:W3CDTF">2015-12-12T10:19:14Z</dcterms:modified>
</cp:coreProperties>
</file>