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7010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Собери бусы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детей 4-5 лет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развитие зрительного восприятия, памяти, внимания, логического мышления.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7150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№12 «Ладушка» г. Тихорецка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Бейко Ольга Николаевна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04800" y="914400"/>
            <a:ext cx="8458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33400" y="685800"/>
            <a:ext cx="762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47800" y="609600"/>
            <a:ext cx="6096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286000" y="533400"/>
            <a:ext cx="762000" cy="609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00400" y="609600"/>
            <a:ext cx="609600" cy="5334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3962400"/>
            <a:ext cx="762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14600" y="4572000"/>
            <a:ext cx="6096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191000" y="4114800"/>
            <a:ext cx="762000" cy="609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43400" y="5410200"/>
            <a:ext cx="609600" cy="5334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391400" y="5334000"/>
            <a:ext cx="762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638800" y="4038600"/>
            <a:ext cx="6096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0555 L 0.39167 -0.471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-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555 L 0.275 -0.5716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71138E-6 L 0.15833 -0.510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6281E-7 L 0.23334 -0.69935 " pathEditMode="relative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6281E-7 L 0.25833 -0.48844 " pathEditMode="relative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60777E-7 L -0.025 -0.671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ВАДИМ</cp:lastModifiedBy>
  <cp:revision>1</cp:revision>
  <dcterms:created xsi:type="dcterms:W3CDTF">2015-12-10T19:36:31Z</dcterms:created>
  <dcterms:modified xsi:type="dcterms:W3CDTF">2015-12-10T20:06:52Z</dcterms:modified>
</cp:coreProperties>
</file>