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0066-C4DB-4DB7-8BD0-2CC17BC728AF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96F8-5DF8-4770-8E90-B79B4EFA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dolls-candy-images-6728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</a:rPr>
              <a:t>4 раунд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i="1">
                <a:solidFill>
                  <a:srgbClr val="A50021"/>
                </a:solidFill>
              </a:rPr>
              <a:t>«В мире сказок»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skazochnyile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7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5611" name="Picture 11" descr="109177783_large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0"/>
            <a:ext cx="4762500" cy="6667500"/>
          </a:xfrm>
          <a:prstGeom prst="rect">
            <a:avLst/>
          </a:prstGeom>
          <a:noFill/>
        </p:spPr>
      </p:pic>
      <p:pic>
        <p:nvPicPr>
          <p:cNvPr id="25613" name="Picture 13" descr="cliparts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-387350"/>
            <a:ext cx="5029200" cy="7245350"/>
          </a:xfrm>
          <a:prstGeom prst="rect">
            <a:avLst/>
          </a:prstGeom>
          <a:noFill/>
        </p:spPr>
      </p:pic>
      <p:pic>
        <p:nvPicPr>
          <p:cNvPr id="25614" name="Picture 14" descr="0_87730_6864aa5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2781300"/>
            <a:ext cx="1865313" cy="3213100"/>
          </a:xfrm>
          <a:prstGeom prst="rect">
            <a:avLst/>
          </a:prstGeom>
          <a:noFill/>
        </p:spPr>
      </p:pic>
      <p:pic>
        <p:nvPicPr>
          <p:cNvPr id="25615" name="Picture 15" descr="Mashen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425825"/>
            <a:ext cx="1725612" cy="3432175"/>
          </a:xfrm>
          <a:prstGeom prst="rect">
            <a:avLst/>
          </a:prstGeom>
          <a:noFill/>
        </p:spPr>
      </p:pic>
      <p:pic>
        <p:nvPicPr>
          <p:cNvPr id="25616" name="Picture 16" descr="0_8b50a_77acfd61_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7188" y="3068638"/>
            <a:ext cx="2147887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kazochnyile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109177783_large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0"/>
            <a:ext cx="4762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4 раунд</vt:lpstr>
      <vt:lpstr>Слайд 2</vt:lpstr>
      <vt:lpstr>Слайд 3</vt:lpstr>
    </vt:vector>
  </TitlesOfParts>
  <Company>Zufar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раунд</dc:title>
  <dc:creator>Zufar</dc:creator>
  <cp:lastModifiedBy>Zufar</cp:lastModifiedBy>
  <cp:revision>3</cp:revision>
  <dcterms:created xsi:type="dcterms:W3CDTF">2015-12-13T12:13:47Z</dcterms:created>
  <dcterms:modified xsi:type="dcterms:W3CDTF">2015-12-13T12:27:10Z</dcterms:modified>
</cp:coreProperties>
</file>