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C95E-6B4F-443F-9904-D85BB5C514A8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D0BB-9E61-45C9-B438-B2CA94A05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C95E-6B4F-443F-9904-D85BB5C514A8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D0BB-9E61-45C9-B438-B2CA94A05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C95E-6B4F-443F-9904-D85BB5C514A8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D0BB-9E61-45C9-B438-B2CA94A05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C95E-6B4F-443F-9904-D85BB5C514A8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D0BB-9E61-45C9-B438-B2CA94A05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C95E-6B4F-443F-9904-D85BB5C514A8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D0BB-9E61-45C9-B438-B2CA94A05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C95E-6B4F-443F-9904-D85BB5C514A8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D0BB-9E61-45C9-B438-B2CA94A05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C95E-6B4F-443F-9904-D85BB5C514A8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D0BB-9E61-45C9-B438-B2CA94A05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C95E-6B4F-443F-9904-D85BB5C514A8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D0BB-9E61-45C9-B438-B2CA94A05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C95E-6B4F-443F-9904-D85BB5C514A8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D0BB-9E61-45C9-B438-B2CA94A05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C95E-6B4F-443F-9904-D85BB5C514A8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D0BB-9E61-45C9-B438-B2CA94A05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C95E-6B4F-443F-9904-D85BB5C514A8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D0BB-9E61-45C9-B438-B2CA94A05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2C95E-6B4F-443F-9904-D85BB5C514A8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0D0BB-9E61-45C9-B438-B2CA94A057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lh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51" name="Picture 7" descr="65810760_1288118341_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92150"/>
            <a:ext cx="2389187" cy="3976688"/>
          </a:xfrm>
          <a:prstGeom prst="rect">
            <a:avLst/>
          </a:prstGeom>
          <a:noFill/>
        </p:spPr>
      </p:pic>
      <p:pic>
        <p:nvPicPr>
          <p:cNvPr id="31753" name="Picture 9" descr="0_8f560_3cd53bd5_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1700" y="1484313"/>
            <a:ext cx="1892300" cy="3694112"/>
          </a:xfrm>
          <a:prstGeom prst="rect">
            <a:avLst/>
          </a:prstGeom>
          <a:noFill/>
        </p:spPr>
      </p:pic>
      <p:pic>
        <p:nvPicPr>
          <p:cNvPr id="31755" name="Picture 11" descr="0_5518a_f8226acd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981075"/>
            <a:ext cx="3014663" cy="310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7" name="Picture 9" descr="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9" name="Picture 11" descr="0_6930a_5817a344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724400"/>
            <a:ext cx="1444625" cy="1489075"/>
          </a:xfrm>
          <a:prstGeom prst="rect">
            <a:avLst/>
          </a:prstGeom>
          <a:noFill/>
        </p:spPr>
      </p:pic>
      <p:pic>
        <p:nvPicPr>
          <p:cNvPr id="32780" name="Picture 12" descr="0_6930a_5817a344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4797425"/>
            <a:ext cx="1514475" cy="1562100"/>
          </a:xfrm>
          <a:prstGeom prst="rect">
            <a:avLst/>
          </a:prstGeom>
          <a:noFill/>
        </p:spPr>
      </p:pic>
      <p:pic>
        <p:nvPicPr>
          <p:cNvPr id="32784" name="Picture 16" descr="0_87a1a_ad6bb53_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3429000"/>
            <a:ext cx="3073400" cy="3429000"/>
          </a:xfrm>
          <a:prstGeom prst="rect">
            <a:avLst/>
          </a:prstGeom>
          <a:noFill/>
        </p:spPr>
      </p:pic>
      <p:pic>
        <p:nvPicPr>
          <p:cNvPr id="32786" name="Picture 18" descr="0_87a1c_c6b1192c_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620713"/>
            <a:ext cx="3184525" cy="3721100"/>
          </a:xfrm>
          <a:prstGeom prst="rect">
            <a:avLst/>
          </a:prstGeom>
          <a:noFill/>
        </p:spPr>
      </p:pic>
      <p:pic>
        <p:nvPicPr>
          <p:cNvPr id="32788" name="Picture 20" descr="109819048_7_nRR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549275"/>
            <a:ext cx="2908300" cy="331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krol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16463" y="404813"/>
            <a:ext cx="3741737" cy="792162"/>
          </a:xfrm>
        </p:spPr>
        <p:txBody>
          <a:bodyPr/>
          <a:lstStyle/>
          <a:p>
            <a:pPr eaLnBrk="1" hangingPunct="1"/>
            <a:r>
              <a:rPr lang="ru-RU" b="1" smtClean="0"/>
              <a:t>5 раунд</a:t>
            </a:r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211638" y="1196975"/>
            <a:ext cx="4752975" cy="1727200"/>
          </a:xfrm>
        </p:spPr>
        <p:txBody>
          <a:bodyPr/>
          <a:lstStyle/>
          <a:p>
            <a:pPr eaLnBrk="1" hangingPunct="1"/>
            <a:r>
              <a:rPr lang="ru-RU" sz="4800" b="1" i="1" smtClean="0">
                <a:solidFill>
                  <a:schemeClr val="accent2"/>
                </a:solidFill>
              </a:rPr>
              <a:t>«Пословица-тест»!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5 раунд</vt:lpstr>
    </vt:vector>
  </TitlesOfParts>
  <Company>Zufar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Zufar</dc:creator>
  <cp:lastModifiedBy>Zufar</cp:lastModifiedBy>
  <cp:revision>1</cp:revision>
  <dcterms:created xsi:type="dcterms:W3CDTF">2015-12-13T12:25:39Z</dcterms:created>
  <dcterms:modified xsi:type="dcterms:W3CDTF">2015-12-13T12:26:53Z</dcterms:modified>
</cp:coreProperties>
</file>