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7061-8B1D-4E10-A8AE-4C8AF0C8865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34051-897A-4503-A11C-4F22E76821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u_c102363fae3d63e7a9be1c02e6856854_8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250" y="4868863"/>
            <a:ext cx="3024188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раунд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805488"/>
            <a:ext cx="5905500" cy="792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800" b="1" i="1">
                <a:solidFill>
                  <a:srgbClr val="FF0000"/>
                </a:solidFill>
              </a:rPr>
              <a:t>«Мир</a:t>
            </a:r>
            <a:r>
              <a:rPr lang="ru-RU" sz="4800" b="1" i="1">
                <a:solidFill>
                  <a:srgbClr val="FF3399"/>
                </a:solidFill>
              </a:rPr>
              <a:t> </a:t>
            </a:r>
            <a:r>
              <a:rPr lang="ru-RU" sz="4800" b="1" i="1">
                <a:solidFill>
                  <a:srgbClr val="FF0000"/>
                </a:solidFill>
              </a:rPr>
              <a:t>животных</a:t>
            </a:r>
            <a:r>
              <a:rPr lang="ru-RU" sz="4800" b="1" i="1">
                <a:solidFill>
                  <a:srgbClr val="FF3399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9422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3" name="Picture 5" descr="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0"/>
            <a:ext cx="4762500" cy="6200775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50825" y="4868863"/>
            <a:ext cx="2520950" cy="6477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раунд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734050"/>
            <a:ext cx="5761037" cy="1123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i="1">
                <a:solidFill>
                  <a:srgbClr val="FF0000"/>
                </a:solidFill>
              </a:rPr>
              <a:t>«Болельщик не робей, выручай скорей детей»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651500" y="4149725"/>
            <a:ext cx="2806700" cy="6477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r>
              <a:rPr lang="ru-RU" sz="4000" b="1" dirty="0" smtClean="0">
                <a:solidFill>
                  <a:srgbClr val="FF0000"/>
                </a:solidFill>
              </a:rPr>
              <a:t>раунд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5157788"/>
            <a:ext cx="4211637" cy="1295400"/>
          </a:xfrm>
        </p:spPr>
        <p:txBody>
          <a:bodyPr/>
          <a:lstStyle/>
          <a:p>
            <a:r>
              <a:rPr lang="ru-RU" sz="4000" b="1" i="1">
                <a:solidFill>
                  <a:schemeClr val="accent2"/>
                </a:solidFill>
              </a:rPr>
              <a:t>«Капитанский»</a:t>
            </a:r>
          </a:p>
        </p:txBody>
      </p:sp>
      <p:pic>
        <p:nvPicPr>
          <p:cNvPr id="40975" name="Picture 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565400"/>
            <a:ext cx="270033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57563"/>
            <a:ext cx="23796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0" name="Picture 20" descr="baum10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25"/>
            <a:ext cx="7235825" cy="6810375"/>
          </a:xfrm>
          <a:prstGeom prst="rect">
            <a:avLst/>
          </a:prstGeom>
          <a:noFill/>
        </p:spPr>
      </p:pic>
      <p:pic>
        <p:nvPicPr>
          <p:cNvPr id="40982" name="Picture 22" descr="mxedpq712a2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48488" y="188913"/>
            <a:ext cx="1944687" cy="153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73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8" name="AutoShape 16" descr="DXuN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062" name="AutoShape 30" descr="0_e98b1_d937b9b8_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064" name="AutoShape 32" descr="0_e98b1_d937b9b8_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4070" name="Picture 38" descr="smayl8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16338"/>
            <a:ext cx="2720975" cy="2924175"/>
          </a:xfrm>
          <a:prstGeom prst="rect">
            <a:avLst/>
          </a:prstGeom>
          <a:noFill/>
        </p:spPr>
      </p:pic>
      <p:pic>
        <p:nvPicPr>
          <p:cNvPr id="44072" name="Picture 40" descr="0_24b9a_a5bbe0bc_GIFX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00438"/>
            <a:ext cx="3322638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6 раунд</vt:lpstr>
      <vt:lpstr>7 раунд</vt:lpstr>
      <vt:lpstr>8раунд</vt:lpstr>
      <vt:lpstr>Слайд 4</vt:lpstr>
    </vt:vector>
  </TitlesOfParts>
  <Company>Zufar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раунд</dc:title>
  <dc:creator>Zufar</dc:creator>
  <cp:lastModifiedBy>Zufar</cp:lastModifiedBy>
  <cp:revision>1</cp:revision>
  <dcterms:created xsi:type="dcterms:W3CDTF">2015-12-13T12:17:36Z</dcterms:created>
  <dcterms:modified xsi:type="dcterms:W3CDTF">2015-12-13T12:19:18Z</dcterms:modified>
</cp:coreProperties>
</file>