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2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7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9C431-A376-4332-90F4-1565A1F42F2B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08FF8-615F-461C-9F8E-EC0A62FD9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08FF8-615F-461C-9F8E-EC0A62FD9D6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7A487-6185-40BC-ACAC-FC0FB4E85BFF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6EEB3-76FD-4DBB-9CC1-EEF947F6C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3CF46-EF73-4DF1-8E10-4D67FCC34E61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10A96-977E-4266-AC09-5C38354A6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96509-8547-4CDD-9400-C5A97067E4E3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AE38-C667-41E5-BB5E-DCD4846AF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070B-5795-469E-A3F5-38B96D623712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32921-263F-4E30-A41C-7DF1D34C8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5DD48-8593-47A6-9D96-9D201B6BAE6F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2540-18D6-4E9C-BB6E-A1A7EF6E0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16192-BAE2-4C96-8C4A-7414803716B6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9EE9D-BF8A-45D1-A1D8-C58A31B00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A22B2-89CE-441A-B8BE-F9EF7B8A0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D9C9E-8779-40B1-B8AD-32E6C4CBD94E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B2CCA-B410-4C71-B1DA-3B0FE482A3A1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6A7B4-D5FE-4052-A39F-C53C4F49A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7889-4629-4655-A490-0F8DDAC6B716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54B5A-3FB9-4FBC-8979-0586CE214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993BC-CF92-4886-90C4-68DBF28BD223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365BA-4262-4940-9984-EA5F0CFCC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09ED1-0481-48C6-AD3B-F2000F177B5B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3A955-1ED9-41B5-A9ED-9C4C4B7A7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C35B36-E899-4532-8C23-3C2438FDA79C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121288-6D28-4FAA-95C6-5C3876575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57" r:id="rId2"/>
    <p:sldLayoutId id="2147483864" r:id="rId3"/>
    <p:sldLayoutId id="2147483858" r:id="rId4"/>
    <p:sldLayoutId id="2147483865" r:id="rId5"/>
    <p:sldLayoutId id="2147483859" r:id="rId6"/>
    <p:sldLayoutId id="2147483860" r:id="rId7"/>
    <p:sldLayoutId id="2147483866" r:id="rId8"/>
    <p:sldLayoutId id="2147483867" r:id="rId9"/>
    <p:sldLayoutId id="2147483861" r:id="rId10"/>
    <p:sldLayoutId id="2147483862" r:id="rId11"/>
  </p:sldLayoutIdLst>
  <p:transition spd="slow" advClick="0" advTm="10000">
    <p:wheel spokes="8"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2/71/603/71603624_0_12a08_bb65d13f_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14348" y="2500306"/>
            <a:ext cx="7643866" cy="16430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3857652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b="1" dirty="0" smtClean="0"/>
              <a:t>Консультации в родительском уголке:</a:t>
            </a:r>
          </a:p>
          <a:p>
            <a:pPr>
              <a:buClr>
                <a:srgbClr val="FF0000"/>
              </a:buClr>
              <a:buNone/>
            </a:pPr>
            <a:r>
              <a:rPr lang="ru-RU" b="1" dirty="0" smtClean="0"/>
              <a:t> «Воспитание любви к малой Родине»,» «Музеи города Керчи», «Походы выходного дня».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Реализация  семейных проектов: «Памятные места нашего города», «Мы и Керчь».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Участие родителей в организации предметно- развивающей среды по теме.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b="1" dirty="0" smtClean="0"/>
              <a:t>Анкетирование родителей «Что вы знаете о родной Керчи?»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b="1" dirty="0" smtClean="0"/>
              <a:t>Анкетирование родителей с целью выявить пожелания по организации патриотической работы с детьми.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b="1" dirty="0" smtClean="0"/>
              <a:t>Выставка рисунков (дети-родители) «Наш город».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-928718"/>
            <a:ext cx="8072462" cy="1714512"/>
          </a:xfrm>
        </p:spPr>
        <p:txBody>
          <a:bodyPr>
            <a:normAutofit/>
          </a:bodyPr>
          <a:lstStyle/>
          <a:p>
            <a:r>
              <a:rPr lang="ru-RU" sz="3800" b="1" u="sng" dirty="0" smtClean="0">
                <a:solidFill>
                  <a:srgbClr val="FF0000"/>
                </a:solidFill>
              </a:rPr>
              <a:t>Взаимодействие с родителями</a:t>
            </a:r>
            <a:endParaRPr lang="ru-RU" sz="3800" b="1" u="sng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30389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Море-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" y="0"/>
            <a:ext cx="9144000" cy="6858000"/>
          </a:xfrm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1728814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Выставка рисунков                              «Наш город»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MG_20151109_17393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14414" y="1285860"/>
            <a:ext cx="7072362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slow" advClick="0" advTm="5476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kerch.fm/images/stories/report/2010_06_More_raznoe/_0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Содержимое 3" descr="IMG_20151109_134323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 rot="16200000">
            <a:off x="140407" y="1502611"/>
            <a:ext cx="4576906" cy="4429156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Фотоальбом семейных проектов «Памятные места нашего города»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MG_20151109_13441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4464845" y="1535891"/>
            <a:ext cx="4500591" cy="42862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spd="slow" advClick="0" advTm="553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http://mohovoy.ru/albom/kerch/3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Рисунок 8" descr="113717398218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502412" y="93662"/>
            <a:ext cx="2641588" cy="21208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5604" name="Picture 4" descr="http://img-fotki.yandex.ru/get/4208/trendi.23/0_46e7f_3e707caf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786322"/>
            <a:ext cx="3500462" cy="207167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602" name="Picture 2" descr="http://img.kerch.com.ru/images/articles/1456_00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0"/>
            <a:ext cx="1989097" cy="285752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Содержимое 3" descr="IMG_20151109_134531.jpg"/>
          <p:cNvPicPr>
            <a:picLocks noGrp="1" noChangeAspect="1"/>
          </p:cNvPicPr>
          <p:nvPr>
            <p:ph idx="1"/>
          </p:nvPr>
        </p:nvPicPr>
        <p:blipFill>
          <a:blip r:embed="rId8" cstate="screen"/>
          <a:stretch>
            <a:fillRect/>
          </a:stretch>
        </p:blipFill>
        <p:spPr>
          <a:xfrm rot="5400000">
            <a:off x="1393009" y="607199"/>
            <a:ext cx="4500594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-2143164"/>
            <a:ext cx="7686700" cy="2928958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Будь спокоен , Мой Город!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MG_20151109_134552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11783239">
            <a:off x="5233657" y="1430249"/>
            <a:ext cx="3204153" cy="45928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20151109_134542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9247228">
            <a:off x="1027308" y="1806939"/>
            <a:ext cx="2982121" cy="4070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6" name="Picture 6" descr="http://magnets-shop.ru/image/cache/data/product_pictures/Kerch/231179kch021499-228x228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428992" y="4686299"/>
            <a:ext cx="2171700" cy="2171701"/>
          </a:xfrm>
          <a:prstGeom prst="rect">
            <a:avLst/>
          </a:prstGeom>
          <a:noFill/>
          <a:effectLst>
            <a:softEdge rad="127000"/>
          </a:effectLst>
        </p:spPr>
      </p:pic>
    </p:spTree>
    <p:custDataLst>
      <p:tags r:id="rId1"/>
    </p:custDataLst>
  </p:cSld>
  <p:clrMapOvr>
    <a:masterClrMapping/>
  </p:clrMapOvr>
  <p:transition spd="slow" advClick="0" advTm="8236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kerch.com.ua/images/artic/24805_0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Содержимое 3" descr="IMG_20151109_134734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 rot="5400000">
            <a:off x="142844" y="1357298"/>
            <a:ext cx="4572032" cy="428628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0001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</a:t>
            </a:r>
            <a:r>
              <a:rPr lang="ru-RU" sz="4800" b="1" u="sng" dirty="0" smtClean="0">
                <a:solidFill>
                  <a:srgbClr val="FF0000"/>
                </a:solidFill>
              </a:rPr>
              <a:t>Мой город Я люблю тебя!</a:t>
            </a:r>
            <a:endParaRPr lang="ru-RU" sz="4800" b="1" u="sng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MG_20151109_13475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4464837" y="1535899"/>
            <a:ext cx="4643470" cy="4000516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</p:cSld>
  <p:clrMapOvr>
    <a:masterClrMapping/>
  </p:clrMapOvr>
  <p:transition spd="slow" advClick="0" advTm="617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comandor.virtual.crimea.ua/userfiles/pano/20120907/preview/r008280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Содержимое 3" descr="IMG_20151109_134851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785786" y="1428736"/>
            <a:ext cx="3429024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</a:t>
            </a:r>
            <a:r>
              <a:rPr lang="ru-RU" sz="4800" b="1" u="sng" dirty="0" smtClean="0">
                <a:solidFill>
                  <a:srgbClr val="FF0000"/>
                </a:solidFill>
              </a:rPr>
              <a:t>Керчь и МЫ.</a:t>
            </a:r>
            <a:endParaRPr lang="ru-RU" sz="4800" b="1" u="sng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IMG_20151109_13492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893337" y="1607331"/>
            <a:ext cx="4929222" cy="4714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spd="slow" advClick="0" advTm="357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img15.nnm.me/0/e/1/5/9/6172fc8cb912d17186cd358563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Содержимое 3" descr="IMG_20151109_133142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1428728" y="857232"/>
            <a:ext cx="6000792" cy="5429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0"/>
            <a:ext cx="7586658" cy="100010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</a:t>
            </a:r>
            <a:r>
              <a:rPr lang="ru-RU" sz="4800" b="1" u="sng" dirty="0" smtClean="0">
                <a:solidFill>
                  <a:srgbClr val="FF0000"/>
                </a:solidFill>
              </a:rPr>
              <a:t>Мини музей «Керчь»</a:t>
            </a:r>
            <a:endParaRPr lang="ru-RU" sz="4800" b="1" u="sng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4149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ike-crimea.com/blog/wp-content/uploads/2011/08/kerch_plaz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500034" y="857232"/>
            <a:ext cx="7715304" cy="4500594"/>
          </a:xfrm>
          <a:prstGeom prst="round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381644"/>
          </a:xfrm>
        </p:spPr>
        <p:txBody>
          <a:bodyPr/>
          <a:lstStyle/>
          <a:p>
            <a:pPr>
              <a:buNone/>
            </a:pPr>
            <a:r>
              <a:rPr lang="ru-RU" sz="3200" b="1" u="sng" dirty="0" smtClean="0">
                <a:solidFill>
                  <a:srgbClr val="002060"/>
                </a:solidFill>
              </a:rPr>
              <a:t>Активизирована работа родителей:</a:t>
            </a:r>
          </a:p>
          <a:p>
            <a:pPr>
              <a:buNone/>
            </a:pPr>
            <a:r>
              <a:rPr lang="ru-RU" b="1" dirty="0" smtClean="0"/>
              <a:t>78% родителей стали активными участниками проекта. 61% семей участвовали в </a:t>
            </a:r>
            <a:r>
              <a:rPr lang="ru-RU" b="1" dirty="0" err="1" smtClean="0"/>
              <a:t>фотоотчёте</a:t>
            </a:r>
            <a:r>
              <a:rPr lang="ru-RU" b="1" dirty="0" smtClean="0"/>
              <a:t> «Места боевой славы г.Керчи». Совместная работа воспитателей и родителей-пополнение предметно-развивающей среды по краеведению(оформлен мини-музей «Мой любимый город»,фотоальбом «Керчь»,магнитные игры «Моя Керчь», « Я узнаю Крым», «Путешествие по городу»(карта достопримечательностей города).</a:t>
            </a:r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Autofit/>
          </a:bodyPr>
          <a:lstStyle/>
          <a:p>
            <a:r>
              <a:rPr lang="ru-RU" sz="4400" b="1" u="sng" dirty="0" err="1" smtClean="0">
                <a:solidFill>
                  <a:srgbClr val="FF0000"/>
                </a:solidFill>
              </a:rPr>
              <a:t>Рзультаты</a:t>
            </a:r>
            <a:r>
              <a:rPr lang="ru-RU" sz="4400" b="1" u="sng" dirty="0" smtClean="0">
                <a:solidFill>
                  <a:srgbClr val="FF0000"/>
                </a:solidFill>
              </a:rPr>
              <a:t> работы по проекту</a:t>
            </a:r>
            <a:endParaRPr lang="ru-RU" sz="4400" b="1" u="sng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1514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8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inforico.com.ua/a/otdyh-v-kerchi-dom-binetto-palatochnyy-gorodok--0330-1302979539336693-8-bi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1428736"/>
            <a:ext cx="7715304" cy="4929222"/>
          </a:xfrm>
          <a:prstGeom prst="round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64347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Воспитателями разработаны:</a:t>
            </a:r>
          </a:p>
          <a:p>
            <a:pPr>
              <a:buNone/>
            </a:pPr>
            <a:r>
              <a:rPr lang="ru-RU" b="1" dirty="0" smtClean="0"/>
              <a:t>Конспекты НОД по теме «Наш город».</a:t>
            </a:r>
          </a:p>
          <a:p>
            <a:pPr>
              <a:buNone/>
            </a:pPr>
            <a:r>
              <a:rPr lang="ru-RU" b="1" dirty="0" smtClean="0"/>
              <a:t>Консультации и анкеты по патриотическому воспитанию для воспитателей.</a:t>
            </a:r>
          </a:p>
          <a:p>
            <a:pPr>
              <a:buNone/>
            </a:pPr>
            <a:r>
              <a:rPr lang="ru-RU" b="1" dirty="0" smtClean="0"/>
              <a:t>Деловая игра для воспитателей «Что такое мини-музей»</a:t>
            </a:r>
          </a:p>
          <a:p>
            <a:pPr>
              <a:buNone/>
            </a:pPr>
            <a:r>
              <a:rPr lang="ru-RU" b="1" dirty="0" smtClean="0"/>
              <a:t>Составлена тематика экологических игр и бесед, связанных с природой города.</a:t>
            </a:r>
          </a:p>
          <a:p>
            <a:pPr>
              <a:buNone/>
            </a:pPr>
            <a:r>
              <a:rPr lang="ru-RU" b="1" dirty="0" smtClean="0"/>
              <a:t>Созданы дидактические игры: «Экскурсовод», «Собери герб Керчи», «Угадай, где я нахожусь», «Найди такой же».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1285908"/>
            <a:ext cx="8229600" cy="29289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u="sng" dirty="0" smtClean="0">
                <a:solidFill>
                  <a:srgbClr val="002060"/>
                </a:solidFill>
              </a:rPr>
              <a:t>Активизирована работа воспитателей группы по патриотическому воспитанию дошкольников.</a:t>
            </a:r>
            <a:r>
              <a:rPr lang="ru-RU" u="sng" dirty="0" smtClean="0">
                <a:solidFill>
                  <a:srgbClr val="002060"/>
                </a:solidFill>
              </a:rPr>
              <a:t/>
            </a:r>
            <a:br>
              <a:rPr lang="ru-RU" u="sng" dirty="0" smtClean="0">
                <a:solidFill>
                  <a:srgbClr val="002060"/>
                </a:solidFill>
              </a:rPr>
            </a:br>
            <a:endParaRPr lang="ru-RU" u="sng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1519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1|3.8|3.6|3.5|3.9|4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9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9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816</TotalTime>
  <Words>255</Words>
  <Application>Microsoft Office PowerPoint</Application>
  <PresentationFormat>Экран (4:3)</PresentationFormat>
  <Paragraphs>30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Взаимодействие с родителями</vt:lpstr>
      <vt:lpstr>Выставка рисунков                              «Наш город»</vt:lpstr>
      <vt:lpstr>Фотоальбом семейных проектов «Памятные места нашего города»</vt:lpstr>
      <vt:lpstr>Будь спокоен , Мой Город!</vt:lpstr>
      <vt:lpstr>    Мой город Я люблю тебя!</vt:lpstr>
      <vt:lpstr>                  Керчь и МЫ.</vt:lpstr>
      <vt:lpstr>   Мини музей «Керчь»</vt:lpstr>
      <vt:lpstr>Рзультаты работы по проекту</vt:lpstr>
      <vt:lpstr>    Активизирована работа воспитателей группы по патриотическому воспитанию дошкольников. 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г.Керчи РК «Детский сад компенсирующего вида для детей с нарушениями зрения №46 «СОЛНЫШКО»</dc:title>
  <dc:creator>IRONMANN (AKA SHAMAN)</dc:creator>
  <cp:lastModifiedBy>IRONMANN (AKA SHAMAN)</cp:lastModifiedBy>
  <cp:revision>19</cp:revision>
  <dcterms:created xsi:type="dcterms:W3CDTF">2015-11-10T14:21:01Z</dcterms:created>
  <dcterms:modified xsi:type="dcterms:W3CDTF">2015-12-12T20:18:00Z</dcterms:modified>
</cp:coreProperties>
</file>