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8" r:id="rId5"/>
    <p:sldId id="270" r:id="rId6"/>
    <p:sldId id="269" r:id="rId7"/>
    <p:sldId id="271" r:id="rId8"/>
    <p:sldId id="267" r:id="rId9"/>
    <p:sldId id="272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24847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«Детский сад комбинированного вида № 30 «Колобок»» станицы Выселки муниципального образования Выселковский район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Экологическое </a:t>
            </a:r>
            <a:r>
              <a:rPr lang="ru-RU" sz="4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воспитание детей старшего дошкольного </a:t>
            </a:r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возраста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7984" y="4725144"/>
            <a:ext cx="4258816" cy="1401020"/>
          </a:xfrm>
        </p:spPr>
        <p:txBody>
          <a:bodyPr>
            <a:normAutofit fontScale="85000" lnSpcReduction="10000"/>
          </a:bodyPr>
          <a:lstStyle/>
          <a:p>
            <a:pPr marL="0" indent="0" algn="r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Презентацию подготовила:</a:t>
            </a:r>
          </a:p>
          <a:p>
            <a:pPr marL="0" indent="0" algn="r">
              <a:buNone/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Захаревич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Екатерина Алексеевна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29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43346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Всё хорошее в людях — из детства!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истоки добра пробудить?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Прикоснуться к природе всем сердцем: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Удивиться, узнать, полюбить!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 хотим, чтоб земля расцветала,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росли, как цветы, малыши,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 для них экология стала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наукой, а частью души!</a:t>
            </a:r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5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2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55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гуманного отношения к природе (нравственное воспитание).</a:t>
            </a:r>
            <a:br>
              <a:rPr lang="ru-RU" sz="3200" i="1" dirty="0">
                <a:latin typeface="Times New Roman" pitchFamily="18" charset="0"/>
                <a:cs typeface="Times New Roman" pitchFamily="18" charset="0"/>
              </a:rPr>
            </a:b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элементарных экологических представлений о природе, о связях живых организмов с окружающей средой и друг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другом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развитие положительных нравственных качеств, побуждающих детей к соблюдению норм поведения в природе,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обществе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познавательных, практических и творческих умений экологического характера, навыков природоохранной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пропаганда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среди родителей экологических знаний, приобщение их к вопросам экологического воспитания детей в семье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4647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работы по экологическому воспитанию:</a:t>
            </a:r>
            <a:endParaRPr lang="ru-RU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Познавательные занятия.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Экскурсия в природу.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Трудовая деятельность в уголке природы, на участке и на окне.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Чтение литературы, рассматривание демонстрационного материла, разучивание стихов, пословиц, поговорок и др.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Дидактические, сюжетно-ролевые, подвижные игры.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Проведение музыкальных и спортивных развлечений.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Оформление выставки детских работ.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Наблюдение за животным растительным миром, за трудом взрослых.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Экспериментирование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23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Разнообразные формы работы с детьми</a:t>
            </a:r>
            <a:endParaRPr lang="ru-RU" sz="36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836712"/>
            <a:ext cx="3960440" cy="29703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4232" y="3951058"/>
            <a:ext cx="3889736" cy="28623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6689" y="3951058"/>
            <a:ext cx="4038739" cy="28623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4233" y="980728"/>
            <a:ext cx="3889736" cy="28263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66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Разнообразные формы работы с детьми</a:t>
            </a:r>
            <a:endParaRPr lang="ru-RU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3741894"/>
            <a:ext cx="3970240" cy="29777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1005429"/>
            <a:ext cx="3965236" cy="264300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5536" y="3909278"/>
            <a:ext cx="4253268" cy="264300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950" y="965493"/>
            <a:ext cx="3960440" cy="27764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48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135" y="172564"/>
            <a:ext cx="8229600" cy="660575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Различные формы работы с детьми</a:t>
            </a:r>
            <a:endParaRPr lang="ru-RU" sz="36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44008" y="3812502"/>
            <a:ext cx="4139022" cy="30217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9303" y="849215"/>
            <a:ext cx="3888432" cy="29164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1" y="3755185"/>
            <a:ext cx="4032448" cy="30244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078" y="692696"/>
            <a:ext cx="4363050" cy="30624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025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4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кскурсии</a:t>
            </a:r>
            <a:endParaRPr lang="ru-RU" sz="4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4237826" cy="28689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980728"/>
            <a:ext cx="4248472" cy="28443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3933056"/>
            <a:ext cx="4194693" cy="28083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94152" y="3965314"/>
            <a:ext cx="4098328" cy="27437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799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Формы работы с родителями: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Анкетирование, проведение опросов.</a:t>
            </a:r>
          </a:p>
          <a:p>
            <a:pPr lvl="0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Совместные досуги, праздники, викторины.</a:t>
            </a:r>
          </a:p>
          <a:p>
            <a:pPr lvl="0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Театрализованная деятельность, участие в выставках, смотрах-конкурсах.</a:t>
            </a:r>
          </a:p>
          <a:p>
            <a:pPr lvl="0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Беседы за круглым столом, родительские собрания, консультации.</a:t>
            </a:r>
          </a:p>
          <a:p>
            <a:pPr lvl="0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Экологические стенды.</a:t>
            </a:r>
          </a:p>
          <a:p>
            <a:pPr lvl="0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Дискуссии, семинары-практикумы, обмен опытами между родителями.</a:t>
            </a:r>
          </a:p>
          <a:p>
            <a:pPr lvl="0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Информационные проспекты для родителей.</a:t>
            </a:r>
          </a:p>
          <a:p>
            <a:pPr lvl="0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Организация дней открытых дверей.</a:t>
            </a:r>
          </a:p>
          <a:p>
            <a:pPr lvl="0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Выпуск газет, фото газет, экологических альбомов, плакатов, консультаций, папок-передвижек.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6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Результаты работы: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5616624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5900" b="1" i="1" dirty="0">
                <a:latin typeface="Times New Roman" pitchFamily="18" charset="0"/>
                <a:cs typeface="Times New Roman" pitchFamily="18" charset="0"/>
              </a:rPr>
              <a:t>сформированы начала экологической культуры у детей;</a:t>
            </a:r>
          </a:p>
          <a:p>
            <a:pPr>
              <a:buFont typeface="Wingdings" pitchFamily="2" charset="2"/>
              <a:buChar char="Ø"/>
            </a:pPr>
            <a:r>
              <a:rPr lang="ru-RU" sz="5900" b="1" i="1" dirty="0">
                <a:latin typeface="Times New Roman" pitchFamily="18" charset="0"/>
                <a:cs typeface="Times New Roman" pitchFamily="18" charset="0"/>
              </a:rPr>
              <a:t> сформировано осознанно правильное отношение к объектам и явлениям природы, экологическое мышление;</a:t>
            </a:r>
          </a:p>
          <a:p>
            <a:pPr>
              <a:buFont typeface="Wingdings" pitchFamily="2" charset="2"/>
              <a:buChar char="Ø"/>
            </a:pPr>
            <a:r>
              <a:rPr lang="ru-RU" sz="5900" b="1" i="1" dirty="0">
                <a:latin typeface="Times New Roman" pitchFamily="18" charset="0"/>
                <a:cs typeface="Times New Roman" pitchFamily="18" charset="0"/>
              </a:rPr>
              <a:t> дети учатся практическим действиям по охране природы;</a:t>
            </a:r>
          </a:p>
          <a:p>
            <a:pPr>
              <a:buFont typeface="Wingdings" pitchFamily="2" charset="2"/>
              <a:buChar char="Ø"/>
            </a:pPr>
            <a:r>
              <a:rPr lang="ru-RU" sz="5900" b="1" i="1" dirty="0">
                <a:latin typeface="Times New Roman" pitchFamily="18" charset="0"/>
                <a:cs typeface="Times New Roman" pitchFamily="18" charset="0"/>
              </a:rPr>
              <a:t> развиваются умственные способности детей, которые проявляются в умении экспериментировать, анализировать, делать выводы;</a:t>
            </a:r>
          </a:p>
          <a:p>
            <a:pPr>
              <a:buFont typeface="Wingdings" pitchFamily="2" charset="2"/>
              <a:buChar char="Ø"/>
            </a:pPr>
            <a:r>
              <a:rPr lang="ru-RU" sz="5900" b="1" i="1" dirty="0">
                <a:latin typeface="Times New Roman" pitchFamily="18" charset="0"/>
                <a:cs typeface="Times New Roman" pitchFamily="18" charset="0"/>
              </a:rPr>
              <a:t> у детей появилось желание общаться с природой и отражать свои впечатления через различные виды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47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00612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30006122</Template>
  <TotalTime>263</TotalTime>
  <Words>346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30006122</vt:lpstr>
      <vt:lpstr>Муниципальное автономное дошкольное образовательное учреждение «Детский сад комбинированного вида № 30 «Колобок»» станицы Выселки муниципального образования Выселковский район.  «Экологическое воспитание детей старшего дошкольного возраста»</vt:lpstr>
      <vt:lpstr>  Цель - воспитание гуманного отношения к природе (нравственное воспитание). </vt:lpstr>
      <vt:lpstr>Содержание работы по экологическому воспитанию:</vt:lpstr>
      <vt:lpstr>Разнообразные формы работы с детьми</vt:lpstr>
      <vt:lpstr>Разнообразные формы работы с детьми</vt:lpstr>
      <vt:lpstr>Различные формы работы с детьми</vt:lpstr>
      <vt:lpstr>Экскурсии</vt:lpstr>
      <vt:lpstr>Формы работы с родителями:</vt:lpstr>
      <vt:lpstr>Результаты работы: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30</cp:revision>
  <dcterms:created xsi:type="dcterms:W3CDTF">2014-11-25T07:03:41Z</dcterms:created>
  <dcterms:modified xsi:type="dcterms:W3CDTF">2015-12-13T10:30:56Z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TC300061221049</vt:lpwstr>
  </property>
</Properties>
</file>