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DF5A-4D2B-4A42-9F91-058C3301E597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F135-1AA0-4569-89EB-9084DF396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DF5A-4D2B-4A42-9F91-058C3301E597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F135-1AA0-4569-89EB-9084DF396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DF5A-4D2B-4A42-9F91-058C3301E597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F135-1AA0-4569-89EB-9084DF396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DF5A-4D2B-4A42-9F91-058C3301E597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F135-1AA0-4569-89EB-9084DF396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DF5A-4D2B-4A42-9F91-058C3301E597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F135-1AA0-4569-89EB-9084DF396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DF5A-4D2B-4A42-9F91-058C3301E597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F135-1AA0-4569-89EB-9084DF396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DF5A-4D2B-4A42-9F91-058C3301E597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F135-1AA0-4569-89EB-9084DF396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DF5A-4D2B-4A42-9F91-058C3301E597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F135-1AA0-4569-89EB-9084DF396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DF5A-4D2B-4A42-9F91-058C3301E597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F135-1AA0-4569-89EB-9084DF396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DF5A-4D2B-4A42-9F91-058C3301E597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F135-1AA0-4569-89EB-9084DF396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DF5A-4D2B-4A42-9F91-058C3301E597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F135-1AA0-4569-89EB-9084DF396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EDF5A-4D2B-4A42-9F91-058C3301E597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BF135-1AA0-4569-89EB-9084DF396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212976"/>
            <a:ext cx="6386482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Дидактическое пособие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 для использования в режимных моментах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C:\Users\TIMURJAN\Desktop\21.jpg"/>
          <p:cNvPicPr/>
          <p:nvPr/>
        </p:nvPicPr>
        <p:blipFill>
          <a:blip r:embed="rId2" cstate="print"/>
          <a:srcRect l="65331" t="2836" r="5199" b="73055"/>
          <a:stretch>
            <a:fillRect/>
          </a:stretch>
        </p:blipFill>
        <p:spPr bwMode="auto">
          <a:xfrm>
            <a:off x="6654800" y="-171400"/>
            <a:ext cx="2489200" cy="2555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TIMURJAN\Desktop\21.jpg"/>
          <p:cNvPicPr/>
          <p:nvPr/>
        </p:nvPicPr>
        <p:blipFill rotWithShape="1">
          <a:blip r:embed="rId2" cstate="print"/>
          <a:srcRect t="2772" r="32076" b="84785"/>
          <a:stretch/>
        </p:blipFill>
        <p:spPr bwMode="auto">
          <a:xfrm>
            <a:off x="0" y="0"/>
            <a:ext cx="6786578" cy="9617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ownloads\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892480" cy="63367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67944" y="980728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t-RU" sz="2800" b="1" dirty="0" smtClean="0">
                <a:solidFill>
                  <a:srgbClr val="7030A0"/>
                </a:solidFill>
              </a:rPr>
              <a:t>Бала йоклатканда</a:t>
            </a:r>
          </a:p>
          <a:p>
            <a:pPr>
              <a:buNone/>
            </a:pPr>
            <a:endParaRPr lang="tt-RU" sz="2000" b="1" dirty="0"/>
          </a:p>
          <a:p>
            <a:pPr>
              <a:buNone/>
            </a:pPr>
            <a:r>
              <a:rPr lang="tt-RU" sz="2000" b="1" dirty="0" smtClean="0">
                <a:solidFill>
                  <a:srgbClr val="FF0000"/>
                </a:solidFill>
              </a:rPr>
              <a:t>Йокла кызым, йокла кызым,</a:t>
            </a:r>
            <a:br>
              <a:rPr lang="tt-RU" sz="2000" b="1" dirty="0" smtClean="0">
                <a:solidFill>
                  <a:srgbClr val="FF0000"/>
                </a:solidFill>
              </a:rPr>
            </a:br>
            <a:r>
              <a:rPr lang="tt-RU" sz="2000" b="1" dirty="0" smtClean="0">
                <a:solidFill>
                  <a:srgbClr val="FF0000"/>
                </a:solidFill>
              </a:rPr>
              <a:t>Йокла, кызым, йом күзең.</a:t>
            </a:r>
            <a:br>
              <a:rPr lang="tt-RU" sz="2000" b="1" dirty="0" smtClean="0">
                <a:solidFill>
                  <a:srgbClr val="FF0000"/>
                </a:solidFill>
              </a:rPr>
            </a:br>
            <a:r>
              <a:rPr lang="tt-RU" sz="2000" b="1" dirty="0" smtClean="0">
                <a:solidFill>
                  <a:srgbClr val="FF0000"/>
                </a:solidFill>
              </a:rPr>
              <a:t>Үсеп матур кыз булсаң соң,</a:t>
            </a:r>
            <a:br>
              <a:rPr lang="tt-RU" sz="2000" b="1" dirty="0" smtClean="0">
                <a:solidFill>
                  <a:srgbClr val="FF0000"/>
                </a:solidFill>
              </a:rPr>
            </a:br>
            <a:r>
              <a:rPr lang="tt-RU" sz="2000" b="1" dirty="0" smtClean="0">
                <a:solidFill>
                  <a:srgbClr val="FF0000"/>
                </a:solidFill>
              </a:rPr>
              <a:t>Кияү табарсың үзең.</a:t>
            </a:r>
          </a:p>
          <a:p>
            <a:pPr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endParaRPr lang="ru-RU" sz="3200" dirty="0"/>
          </a:p>
        </p:txBody>
      </p:sp>
      <p:pic>
        <p:nvPicPr>
          <p:cNvPr id="9220" name="Picture 4" descr="C:\Users\user\Downloads\4 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01008"/>
            <a:ext cx="2376264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476672"/>
            <a:ext cx="6048672" cy="52937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t-RU" sz="4000" b="1" dirty="0" smtClean="0">
                <a:solidFill>
                  <a:srgbClr val="7030A0"/>
                </a:solidFill>
              </a:rPr>
              <a:t>Без ашыйбыз тәмле аш,</a:t>
            </a:r>
            <a:endParaRPr lang="ru-RU" sz="40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tt-RU" sz="4000" b="1" dirty="0" smtClean="0">
                <a:solidFill>
                  <a:srgbClr val="7030A0"/>
                </a:solidFill>
              </a:rPr>
              <a:t>Тәмле аш, тәмле аш.</a:t>
            </a:r>
            <a:endParaRPr lang="ru-RU" sz="4000" b="1" dirty="0" smtClean="0">
              <a:solidFill>
                <a:srgbClr val="7030A0"/>
              </a:solidFill>
            </a:endParaRPr>
          </a:p>
          <a:p>
            <a:r>
              <a:rPr lang="tt-RU" sz="4000" b="1" dirty="0" smtClean="0">
                <a:solidFill>
                  <a:srgbClr val="7030A0"/>
                </a:solidFill>
              </a:rPr>
              <a:t> </a:t>
            </a:r>
            <a:endParaRPr lang="ru-RU" sz="40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tt-RU" sz="4000" b="1" dirty="0" smtClean="0">
                <a:solidFill>
                  <a:srgbClr val="7030A0"/>
                </a:solidFill>
              </a:rPr>
              <a:t>Без ашыйбыз тәмле ботка,</a:t>
            </a:r>
            <a:endParaRPr lang="ru-RU" sz="40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tt-RU" sz="4000" b="1" dirty="0" smtClean="0">
                <a:solidFill>
                  <a:srgbClr val="7030A0"/>
                </a:solidFill>
              </a:rPr>
              <a:t>Тәмле ботка, тәмле ботка.</a:t>
            </a:r>
          </a:p>
          <a:p>
            <a:pPr>
              <a:buNone/>
            </a:pPr>
            <a:endParaRPr lang="tt-RU" sz="4000" b="1" dirty="0">
              <a:solidFill>
                <a:srgbClr val="7030A0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C:\Users\user\Downloads\дети-кормят-друг-друга-в-садик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93096"/>
            <a:ext cx="241176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wnloads\ramki-detskij-sad-onlaj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856984" cy="67413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1268760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 smtClean="0"/>
              <a:t>            </a:t>
            </a:r>
            <a:r>
              <a:rPr lang="tt-RU" sz="2800" dirty="0" smtClean="0">
                <a:solidFill>
                  <a:srgbClr val="FF0000"/>
                </a:solidFill>
              </a:rPr>
              <a:t>ЯЛ МИНУТЛАРЫ</a:t>
            </a:r>
          </a:p>
          <a:p>
            <a:endParaRPr lang="tt-RU" sz="2800" dirty="0" smtClean="0">
              <a:solidFill>
                <a:srgbClr val="FF0000"/>
              </a:solidFill>
            </a:endParaRPr>
          </a:p>
          <a:p>
            <a:r>
              <a:rPr lang="tt-RU" sz="2800" dirty="0" smtClean="0">
                <a:solidFill>
                  <a:srgbClr val="FF0000"/>
                </a:solidFill>
              </a:rPr>
              <a:t>Аю йөри урманда,</a:t>
            </a:r>
          </a:p>
          <a:p>
            <a:r>
              <a:rPr lang="tt-RU" sz="2800" dirty="0" smtClean="0">
                <a:solidFill>
                  <a:srgbClr val="FF0000"/>
                </a:solidFill>
              </a:rPr>
              <a:t>Тәмле бал эзли анда.</a:t>
            </a:r>
          </a:p>
          <a:p>
            <a:r>
              <a:rPr lang="tt-RU" sz="2800" dirty="0" smtClean="0">
                <a:solidFill>
                  <a:srgbClr val="FF0000"/>
                </a:solidFill>
              </a:rPr>
              <a:t>Йөри торгач арый ул,</a:t>
            </a:r>
          </a:p>
          <a:p>
            <a:r>
              <a:rPr lang="tt-RU" sz="2800" dirty="0" smtClean="0">
                <a:solidFill>
                  <a:srgbClr val="FF0000"/>
                </a:solidFill>
              </a:rPr>
              <a:t>Ял итәргә уйлый ул.</a:t>
            </a:r>
          </a:p>
          <a:p>
            <a:endParaRPr lang="tt-RU" sz="2800" dirty="0" smtClean="0">
              <a:solidFill>
                <a:srgbClr val="FF0000"/>
              </a:solidFill>
            </a:endParaRPr>
          </a:p>
          <a:p>
            <a:endParaRPr lang="tt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70846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0"/>
            <a:ext cx="8640960" cy="6480720"/>
          </a:xfrm>
          <a:prstGeom prst="rect">
            <a:avLst/>
          </a:prstGeom>
          <a:noFill/>
        </p:spPr>
      </p:pic>
      <p:pic>
        <p:nvPicPr>
          <p:cNvPr id="5" name="Picture 2" descr="C:\Users\user\Downloads\70846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2872"/>
            <a:ext cx="8793361" cy="6516488"/>
          </a:xfrm>
          <a:prstGeom prst="rect">
            <a:avLst/>
          </a:prstGeom>
          <a:noFill/>
        </p:spPr>
      </p:pic>
      <p:pic>
        <p:nvPicPr>
          <p:cNvPr id="3075" name="Picture 3" descr="C:\Users\user\Downloads\1151_chetyre-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71500"/>
            <a:ext cx="3096344" cy="1993404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716016" y="764704"/>
            <a:ext cx="28083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b="1" dirty="0" err="1" smtClean="0">
                <a:solidFill>
                  <a:srgbClr val="0070C0"/>
                </a:solidFill>
              </a:rPr>
              <a:t>Мияу,мияу,пескәем,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000" b="1" dirty="0" err="1" smtClean="0">
                <a:solidFill>
                  <a:srgbClr val="0070C0"/>
                </a:solidFill>
              </a:rPr>
              <a:t>Бигрәк матур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төскәең!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Кил </a:t>
            </a:r>
            <a:r>
              <a:rPr lang="ru-RU" sz="2000" b="1" dirty="0" err="1" smtClean="0">
                <a:solidFill>
                  <a:srgbClr val="0070C0"/>
                </a:solidFill>
              </a:rPr>
              <a:t>әле</a:t>
            </a:r>
            <a:r>
              <a:rPr lang="ru-RU" sz="2000" b="1" dirty="0" smtClean="0">
                <a:solidFill>
                  <a:srgbClr val="0070C0"/>
                </a:solidFill>
              </a:rPr>
              <a:t>,кил </a:t>
            </a:r>
            <a:r>
              <a:rPr lang="ru-RU" sz="2000" b="1" dirty="0" err="1" smtClean="0">
                <a:solidFill>
                  <a:srgbClr val="0070C0"/>
                </a:solidFill>
              </a:rPr>
              <a:t>яныма</a:t>
            </a:r>
            <a:r>
              <a:rPr lang="ru-RU" sz="2000" b="1" dirty="0" smtClean="0">
                <a:solidFill>
                  <a:srgbClr val="0070C0"/>
                </a:solidFill>
              </a:rPr>
              <a:t>,</a:t>
            </a:r>
          </a:p>
          <a:p>
            <a:pPr>
              <a:buNone/>
            </a:pPr>
            <a:r>
              <a:rPr lang="ru-RU" sz="2000" b="1" dirty="0" err="1" smtClean="0">
                <a:solidFill>
                  <a:srgbClr val="0070C0"/>
                </a:solidFill>
              </a:rPr>
              <a:t>Сөт </a:t>
            </a:r>
            <a:r>
              <a:rPr lang="ru-RU" sz="2000" b="1" dirty="0" smtClean="0">
                <a:solidFill>
                  <a:srgbClr val="0070C0"/>
                </a:solidFill>
              </a:rPr>
              <a:t>салам </a:t>
            </a:r>
            <a:r>
              <a:rPr lang="ru-RU" sz="2000" b="1" dirty="0" err="1" smtClean="0">
                <a:solidFill>
                  <a:srgbClr val="0070C0"/>
                </a:solidFill>
              </a:rPr>
              <a:t>савытыңа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ownloads\46153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16" y="260648"/>
            <a:ext cx="8317432" cy="60486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83671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1340768"/>
            <a:ext cx="32403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t-RU" sz="2800" b="1" dirty="0" smtClean="0">
                <a:solidFill>
                  <a:srgbClr val="7030A0"/>
                </a:solidFill>
              </a:rPr>
              <a:t>Мә су, мә су-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tt-RU" sz="2800" b="1" dirty="0" smtClean="0">
                <a:solidFill>
                  <a:srgbClr val="7030A0"/>
                </a:solidFill>
              </a:rPr>
              <a:t>Бит, кулыңны ю,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tt-RU" sz="2800" b="1" dirty="0" smtClean="0">
                <a:solidFill>
                  <a:srgbClr val="7030A0"/>
                </a:solidFill>
              </a:rPr>
              <a:t>Чиста су, чиста су –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tt-RU" sz="2800" b="1" dirty="0" smtClean="0">
                <a:solidFill>
                  <a:srgbClr val="7030A0"/>
                </a:solidFill>
              </a:rPr>
              <a:t>Ю,ю,ю.</a:t>
            </a:r>
          </a:p>
          <a:p>
            <a:pPr>
              <a:buNone/>
            </a:pPr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100" name="Picture 4" descr="C:\Users\user\Downloads\moem_ru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01008"/>
            <a:ext cx="3073524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ownloads\87980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0959" cy="6597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980728"/>
            <a:ext cx="41764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t-RU" sz="2000" b="1" dirty="0" smtClean="0">
                <a:solidFill>
                  <a:srgbClr val="002060"/>
                </a:solidFill>
              </a:rPr>
              <a:t>Туп –туп,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tt-RU" sz="2000" b="1" dirty="0" smtClean="0">
                <a:solidFill>
                  <a:srgbClr val="002060"/>
                </a:solidFill>
              </a:rPr>
              <a:t>Зур туп.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tt-RU" sz="2000" b="1" dirty="0" smtClean="0">
                <a:solidFill>
                  <a:srgbClr val="002060"/>
                </a:solidFill>
              </a:rPr>
              <a:t>Сикер-сикер,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tt-RU" sz="2000" b="1" dirty="0" smtClean="0">
                <a:solidFill>
                  <a:srgbClr val="002060"/>
                </a:solidFill>
              </a:rPr>
              <a:t>Зур туп.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tt-RU" sz="2000" b="1" dirty="0" smtClean="0">
                <a:solidFill>
                  <a:srgbClr val="002060"/>
                </a:solidFill>
              </a:rPr>
              <a:t> 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tt-RU" sz="2000" b="1" dirty="0" smtClean="0">
                <a:solidFill>
                  <a:srgbClr val="002060"/>
                </a:solidFill>
              </a:rPr>
              <a:t>Туп –туп,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tt-RU" sz="2000" b="1" dirty="0" smtClean="0">
                <a:solidFill>
                  <a:srgbClr val="002060"/>
                </a:solidFill>
              </a:rPr>
              <a:t>Кечкенә туп.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tt-RU" sz="2000" b="1" dirty="0" smtClean="0">
                <a:solidFill>
                  <a:srgbClr val="002060"/>
                </a:solidFill>
              </a:rPr>
              <a:t>Сикер –сикер,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tt-RU" sz="2000" b="1" dirty="0" smtClean="0">
                <a:solidFill>
                  <a:srgbClr val="002060"/>
                </a:solidFill>
              </a:rPr>
              <a:t>Кечекенә туп.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123" name="Picture 3" descr="C:\Users\user\Downloads\скачанные фай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3300" y="1988840"/>
            <a:ext cx="2972916" cy="2554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ownloads\46153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9036496" cy="67413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764704"/>
            <a:ext cx="583264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tt-RU" dirty="0" smtClean="0"/>
          </a:p>
          <a:p>
            <a:pPr>
              <a:buNone/>
            </a:pPr>
            <a:endParaRPr lang="tt-RU" dirty="0" smtClean="0"/>
          </a:p>
          <a:p>
            <a:pPr>
              <a:buNone/>
            </a:pPr>
            <a:r>
              <a:rPr lang="tt-RU" sz="3200" b="1" dirty="0" smtClean="0">
                <a:solidFill>
                  <a:srgbClr val="0070C0"/>
                </a:solidFill>
              </a:rPr>
              <a:t>Бармак уены</a:t>
            </a:r>
          </a:p>
          <a:p>
            <a:pPr>
              <a:buNone/>
            </a:pPr>
            <a:endParaRPr lang="tt-RU" dirty="0"/>
          </a:p>
          <a:p>
            <a:pPr>
              <a:buNone/>
            </a:pPr>
            <a:r>
              <a:rPr lang="tt-RU" sz="2400" b="1" dirty="0" smtClean="0">
                <a:solidFill>
                  <a:srgbClr val="002060"/>
                </a:solidFill>
              </a:rPr>
              <a:t>Бу бармак - бабай,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tt-RU" sz="2400" b="1" dirty="0" smtClean="0">
                <a:solidFill>
                  <a:srgbClr val="002060"/>
                </a:solidFill>
              </a:rPr>
              <a:t>Бу бармак - әби,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tt-RU" sz="2400" b="1" dirty="0" smtClean="0">
                <a:solidFill>
                  <a:srgbClr val="002060"/>
                </a:solidFill>
              </a:rPr>
              <a:t>Бу бармак - әти,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tt-RU" sz="2400" b="1" dirty="0" smtClean="0">
                <a:solidFill>
                  <a:srgbClr val="002060"/>
                </a:solidFill>
              </a:rPr>
              <a:t>Бу бармак - әни,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tt-RU" sz="2400" b="1" dirty="0" smtClean="0">
                <a:solidFill>
                  <a:srgbClr val="002060"/>
                </a:solidFill>
              </a:rPr>
              <a:t>Бу бармак  - нәни бәби,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tt-RU" sz="2400" b="1" dirty="0" smtClean="0">
                <a:solidFill>
                  <a:srgbClr val="002060"/>
                </a:solidFill>
              </a:rPr>
              <a:t>Аның исеме  - Чәнти!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6147" name="Picture 3" descr="C:\Users\user\Downloads\risovanie-palc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628800"/>
            <a:ext cx="3031232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ownloads\slid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96944" cy="64807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760" y="1340768"/>
            <a:ext cx="4248472" cy="1940957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tt-RU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t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t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Кояш</a:t>
            </a:r>
            <a:r>
              <a:rPr lang="tt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чык, кояш, чык,</a:t>
            </a:r>
            <a:br>
              <a:rPr lang="tt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tt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Тәти </a:t>
            </a:r>
            <a:r>
              <a:rPr lang="tt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кашык бирермен,</a:t>
            </a:r>
            <a:br>
              <a:rPr lang="tt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tt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Майлы  </a:t>
            </a:r>
            <a:r>
              <a:rPr lang="tt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ботка бирермен,</a:t>
            </a:r>
            <a:br>
              <a:rPr lang="tt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tt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Тәти </a:t>
            </a:r>
            <a:r>
              <a:rPr lang="tt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кашык базарда,</a:t>
            </a:r>
            <a:br>
              <a:rPr lang="tt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tt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Майлы </a:t>
            </a:r>
            <a:r>
              <a:rPr lang="tt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ботка казанда!</a:t>
            </a:r>
            <a:endParaRPr kumimoji="0" lang="tt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ownloads\1297416756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036496" cy="6597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31840" y="908720"/>
            <a:ext cx="3024336" cy="4890552"/>
          </a:xfrm>
          <a:prstGeom prst="teardrop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t-RU" sz="2000" b="1" smtClean="0">
                <a:solidFill>
                  <a:srgbClr val="FF0000"/>
                </a:solidFill>
              </a:rPr>
              <a:t>Әйлән-бәйлән уены</a:t>
            </a:r>
            <a:endParaRPr lang="tt-RU" sz="2000" b="1" dirty="0" smtClean="0">
              <a:solidFill>
                <a:srgbClr val="FF0000"/>
              </a:solidFill>
            </a:endParaRPr>
          </a:p>
          <a:p>
            <a:r>
              <a:rPr lang="tt-RU" sz="2000" b="1" dirty="0" smtClean="0">
                <a:solidFill>
                  <a:srgbClr val="002060"/>
                </a:solidFill>
              </a:rPr>
              <a:t>Әллә-лә, әллә-лә, карусель әйләнә,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tt-RU" sz="2000" b="1" dirty="0" smtClean="0">
                <a:solidFill>
                  <a:srgbClr val="002060"/>
                </a:solidFill>
              </a:rPr>
              <a:t>Матур курчак әйләнә,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tt-RU" sz="2000" b="1" dirty="0" smtClean="0">
                <a:solidFill>
                  <a:srgbClr val="002060"/>
                </a:solidFill>
              </a:rPr>
              <a:t>Зур –зур аю әйләнә,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tt-RU" sz="2000" b="1" dirty="0" smtClean="0">
                <a:solidFill>
                  <a:srgbClr val="002060"/>
                </a:solidFill>
              </a:rPr>
              <a:t>Кечкенә куян әйләнә.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138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Дидактическое пособие  для использования в режимных моментах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  для использования в режимных моментах  для самых маленьких  3-4 года</dc:title>
  <dc:creator>user</dc:creator>
  <cp:lastModifiedBy>user</cp:lastModifiedBy>
  <cp:revision>6</cp:revision>
  <dcterms:created xsi:type="dcterms:W3CDTF">2015-01-09T15:56:32Z</dcterms:created>
  <dcterms:modified xsi:type="dcterms:W3CDTF">2015-08-20T16:53:52Z</dcterms:modified>
</cp:coreProperties>
</file>