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notesMasterIdLst>
    <p:notesMasterId r:id="rId11"/>
  </p:notesMasterIdLst>
  <p:sldIdLst>
    <p:sldId id="263" r:id="rId2"/>
    <p:sldId id="257" r:id="rId3"/>
    <p:sldId id="271" r:id="rId4"/>
    <p:sldId id="264" r:id="rId5"/>
    <p:sldId id="266" r:id="rId6"/>
    <p:sldId id="268" r:id="rId7"/>
    <p:sldId id="273" r:id="rId8"/>
    <p:sldId id="276" r:id="rId9"/>
    <p:sldId id="27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75DC8-F316-44C2-908F-D0E8032C8B76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937AD-262C-4A0F-B1B9-6483934A83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1664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937AD-262C-4A0F-B1B9-6483934A834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FF6D-E4AE-44E5-B114-EE444713F13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67CA-52B5-4C8C-9AB4-D78D9DC644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445655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FF6D-E4AE-44E5-B114-EE444713F13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67CA-52B5-4C8C-9AB4-D78D9DC644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111057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FF6D-E4AE-44E5-B114-EE444713F13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67CA-52B5-4C8C-9AB4-D78D9DC644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1091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FF6D-E4AE-44E5-B114-EE444713F13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67CA-52B5-4C8C-9AB4-D78D9DC644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183057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FF6D-E4AE-44E5-B114-EE444713F13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67CA-52B5-4C8C-9AB4-D78D9DC644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673245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FF6D-E4AE-44E5-B114-EE444713F13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67CA-52B5-4C8C-9AB4-D78D9DC644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951600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FF6D-E4AE-44E5-B114-EE444713F13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67CA-52B5-4C8C-9AB4-D78D9DC644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226027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FF6D-E4AE-44E5-B114-EE444713F13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67CA-52B5-4C8C-9AB4-D78D9DC644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116604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FF6D-E4AE-44E5-B114-EE444713F13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67CA-52B5-4C8C-9AB4-D78D9DC644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404961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FF6D-E4AE-44E5-B114-EE444713F13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67CA-52B5-4C8C-9AB4-D78D9DC644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243276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FF6D-E4AE-44E5-B114-EE444713F13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67CA-52B5-4C8C-9AB4-D78D9DC644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263963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1FF6D-E4AE-44E5-B114-EE444713F13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567CA-52B5-4C8C-9AB4-D78D9DC644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1077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2195513" y="4797425"/>
            <a:ext cx="6705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		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Выполнила : воспитатель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Корныхова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М.А.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1428750" y="306533"/>
            <a:ext cx="62865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85720" y="1714488"/>
            <a:ext cx="8610600" cy="173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Times New Roman" pitchFamily="18" charset="0"/>
              </a:rPr>
              <a:t>ВИДЫ ТЕАТРОВ ДЛЯ ДЕТЕЙ ДОШКОЛЬНОГО ВОЗРАСТА</a:t>
            </a:r>
            <a:r>
              <a:rPr lang="ru-RU" sz="3200" b="1" i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ru-RU" sz="3200" b="1" i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Times New Roman" pitchFamily="18" charset="0"/>
              </a:rPr>
            </a:br>
            <a:endParaRPr lang="ru-RU" sz="3200" b="1" i="1" dirty="0">
              <a:solidFill>
                <a:schemeClr val="bg2">
                  <a:lumMod val="25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sz="1100" dirty="0"/>
          </a:p>
        </p:txBody>
      </p:sp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3132138" y="6181725"/>
            <a:ext cx="2654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err="1">
                <a:solidFill>
                  <a:schemeClr val="accent3">
                    <a:lumMod val="50000"/>
                  </a:schemeClr>
                </a:solidFill>
              </a:rPr>
              <a:t>Санкт-Петербург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,</a:t>
            </a: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2015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 w="57150">
            <a:noFill/>
          </a:ln>
        </p:spPr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Цели, задачи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700808"/>
            <a:ext cx="6923110" cy="3312368"/>
          </a:xfrm>
          <a:noFill/>
          <a:ln w="57150">
            <a:noFill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Систематизировать знания педагогов по театрально-игровой деятельности детей дошкольного возраста и создание в ДОУ условий для их самореализации.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Значение театра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 txBox="1">
            <a:spLocks/>
          </p:cNvSpPr>
          <p:nvPr/>
        </p:nvSpPr>
        <p:spPr>
          <a:xfrm>
            <a:off x="827584" y="1000109"/>
            <a:ext cx="7744944" cy="171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v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 детей формируется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эстетический вкус</a:t>
            </a:r>
            <a:r>
              <a:rPr lang="ru-RU" b="1" dirty="0">
                <a:solidFill>
                  <a:schemeClr val="tx2"/>
                </a:solidFill>
              </a:rPr>
              <a:t>;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v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происходит становление личности ребёнка;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v"/>
              <a:tabLst/>
              <a:defRPr/>
            </a:pPr>
            <a:r>
              <a:rPr lang="ru-RU" b="1" dirty="0">
                <a:solidFill>
                  <a:schemeClr val="tx2"/>
                </a:solidFill>
              </a:rPr>
              <a:t>р</a:t>
            </a:r>
            <a:r>
              <a:rPr lang="ru-RU" b="1" dirty="0" smtClean="0">
                <a:solidFill>
                  <a:schemeClr val="tx2"/>
                </a:solidFill>
              </a:rPr>
              <a:t>азвивается память, внимание, воображение, фантазия, речь;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v"/>
              <a:tabLst/>
              <a:defRPr/>
            </a:pPr>
            <a:r>
              <a:rPr lang="ru-RU" b="1" dirty="0">
                <a:solidFill>
                  <a:schemeClr val="tx2"/>
                </a:solidFill>
              </a:rPr>
              <a:t>с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оздается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положительно -эмоциональный настрой, снимается напряженность, решаются конфликтные ситуации через игру.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643183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Требования к оснащению театрального уголка</a:t>
            </a:r>
          </a:p>
          <a:p>
            <a:pPr algn="ctr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Театр должен быть ярким</a:t>
            </a:r>
          </a:p>
          <a:p>
            <a:pPr algn="ctr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Привлекать внимание детей</a:t>
            </a:r>
          </a:p>
          <a:p>
            <a:pPr algn="ctr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Вызывать у них желания действовать с образами сказочных героев.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9048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Театр на бутылочках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755576" y="1268760"/>
            <a:ext cx="3459234" cy="2588868"/>
          </a:xfrm>
          <a:prstGeom prst="ellipse">
            <a:avLst/>
          </a:prstGeom>
          <a:ln w="190500" cap="rnd">
            <a:solidFill>
              <a:schemeClr val="bg2">
                <a:lumMod val="5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714876" y="3214686"/>
            <a:ext cx="4038600" cy="3027497"/>
          </a:xfrm>
          <a:prstGeom prst="ellipse">
            <a:avLst/>
          </a:prstGeom>
          <a:ln w="63500" cap="rnd">
            <a:solidFill>
              <a:schemeClr val="bg2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43570" y="2714620"/>
            <a:ext cx="25003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Театр на конусах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43504" y="571480"/>
            <a:ext cx="3571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Персонажи делаются: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из бумаги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 из маленьких коробочек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 из ткани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-из ниток и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т.д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4367489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490" y="1340768"/>
            <a:ext cx="2480874" cy="2445422"/>
          </a:xfrm>
          <a:prstGeom prst="ellipse">
            <a:avLst/>
          </a:prstGeom>
          <a:ln w="190500" cap="rnd">
            <a:solidFill>
              <a:schemeClr val="bg2">
                <a:lumMod val="5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884" y="1500174"/>
            <a:ext cx="2428892" cy="2214578"/>
          </a:xfrm>
          <a:prstGeom prst="ellipse">
            <a:avLst/>
          </a:prstGeom>
          <a:ln w="190500" cap="rnd">
            <a:solidFill>
              <a:schemeClr val="bg2">
                <a:lumMod val="5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Пальчиковый театр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36" y="3857628"/>
            <a:ext cx="3766894" cy="2727986"/>
          </a:xfrm>
          <a:prstGeom prst="ellipse">
            <a:avLst/>
          </a:prstGeom>
          <a:ln w="63500" cap="rnd">
            <a:solidFill>
              <a:schemeClr val="bg2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877151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6172" cy="8683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Театр на стаканчиках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500174"/>
            <a:ext cx="2786082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http://img-fotki.yandex.ru/get/9744/109784.13/0_9843c_9825cfbc_XL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571612"/>
            <a:ext cx="3817564" cy="23734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929190" y="428604"/>
            <a:ext cx="35718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Театр на коробке</a:t>
            </a:r>
            <a:endParaRPr lang="ru-RU" sz="32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71792" cy="79690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Ниточный театр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642910" y="1357298"/>
            <a:ext cx="2286016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bg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5143504" y="857232"/>
            <a:ext cx="3571900" cy="2644855"/>
          </a:xfrm>
          <a:prstGeom prst="ellipse">
            <a:avLst/>
          </a:prstGeom>
          <a:ln w="63500" cap="rnd">
            <a:solidFill>
              <a:schemeClr val="bg2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214942" y="142852"/>
            <a:ext cx="31432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Теневой театр</a:t>
            </a:r>
            <a:endParaRPr lang="ru-RU" sz="3600" dirty="0"/>
          </a:p>
        </p:txBody>
      </p:sp>
      <p:pic>
        <p:nvPicPr>
          <p:cNvPr id="7" name="Рисунок 6"/>
          <p:cNvPicPr/>
          <p:nvPr/>
        </p:nvPicPr>
        <p:blipFill>
          <a:blip r:embed="rId4"/>
          <a:stretch>
            <a:fillRect/>
          </a:stretch>
        </p:blipFill>
        <p:spPr>
          <a:xfrm>
            <a:off x="571472" y="4143380"/>
            <a:ext cx="2888870" cy="21585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/>
          <p:nvPr/>
        </p:nvPicPr>
        <p:blipFill>
          <a:blip r:embed="rId5"/>
          <a:stretch>
            <a:fillRect/>
          </a:stretch>
        </p:blipFill>
        <p:spPr>
          <a:xfrm>
            <a:off x="5500694" y="4143380"/>
            <a:ext cx="2571768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122012.imgbb.ru/user/36/364780/1/b61bd104ffad3908ffd23859a5492a5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484784"/>
            <a:ext cx="3816424" cy="3312368"/>
          </a:xfrm>
          <a:prstGeom prst="ellipse">
            <a:avLst/>
          </a:prstGeom>
          <a:ln w="57150" cap="rnd">
            <a:solidFill>
              <a:schemeClr val="bg2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Театр на лопатках и ложках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Рисунок 4" descr="http://www.maam.ru/upload/blogs/c36e6d20cbdf0f6468e82ce6860c3d87.jp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140968"/>
            <a:ext cx="4357718" cy="3429024"/>
          </a:xfrm>
          <a:prstGeom prst="ellipse">
            <a:avLst/>
          </a:prstGeom>
          <a:ln w="63500" cap="rnd">
            <a:solidFill>
              <a:schemeClr val="bg2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1124744"/>
            <a:ext cx="7643192" cy="2448272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Спасибо за внимание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851920" y="5373217"/>
            <a:ext cx="3168352" cy="72008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</TotalTime>
  <Words>121</Words>
  <Application>Microsoft Office PowerPoint</Application>
  <PresentationFormat>Экран (4:3)</PresentationFormat>
  <Paragraphs>25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Цели, задачи</vt:lpstr>
      <vt:lpstr>Значение театра</vt:lpstr>
      <vt:lpstr>Театр на бутылочках</vt:lpstr>
      <vt:lpstr>Пальчиковый театр</vt:lpstr>
      <vt:lpstr>Театр на стаканчиках</vt:lpstr>
      <vt:lpstr>Ниточный театр</vt:lpstr>
      <vt:lpstr>Театр на лопатках и ложках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Сергей</cp:lastModifiedBy>
  <cp:revision>64</cp:revision>
  <dcterms:created xsi:type="dcterms:W3CDTF">2013-10-13T18:06:17Z</dcterms:created>
  <dcterms:modified xsi:type="dcterms:W3CDTF">2015-12-13T13:46:51Z</dcterms:modified>
</cp:coreProperties>
</file>