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60"/>
  </p:normalViewPr>
  <p:slideViewPr>
    <p:cSldViewPr>
      <p:cViewPr varScale="1">
        <p:scale>
          <a:sx n="68" d="100"/>
          <a:sy n="68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440-F056-4B12-9930-04073925DB80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024B-710C-4D0B-81F8-0E19A7DA9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440-F056-4B12-9930-04073925DB80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024B-710C-4D0B-81F8-0E19A7DA9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440-F056-4B12-9930-04073925DB80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024B-710C-4D0B-81F8-0E19A7DA9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440-F056-4B12-9930-04073925DB80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024B-710C-4D0B-81F8-0E19A7DA9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440-F056-4B12-9930-04073925DB80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024B-710C-4D0B-81F8-0E19A7DA9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440-F056-4B12-9930-04073925DB80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024B-710C-4D0B-81F8-0E19A7DA9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440-F056-4B12-9930-04073925DB80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024B-710C-4D0B-81F8-0E19A7DA9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440-F056-4B12-9930-04073925DB80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024B-710C-4D0B-81F8-0E19A7DA9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440-F056-4B12-9930-04073925DB80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024B-710C-4D0B-81F8-0E19A7DA9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440-F056-4B12-9930-04073925DB80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024B-710C-4D0B-81F8-0E19A7DA9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440-F056-4B12-9930-04073925DB80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C024B-710C-4D0B-81F8-0E19A7DA92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A3440-F056-4B12-9930-04073925DB80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C024B-710C-4D0B-81F8-0E19A7DA92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ortfoliobib.ucoz.ru/shablon/fon_s_pe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772400" cy="26941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Познавательно-исследовательская деятельность.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«Необыкновенный мир магнита».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(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Фотоотчет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)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016824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Гилязева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МагмураШамиловна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воспитатель ст.гр. № 8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layer.myshared.ru/1011012/data/images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467545" y="2276872"/>
            <a:ext cx="8064896" cy="223224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СПАСИБО ЗА ВНИМАНИЕ!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yer.myshared.ru/1011012/data/images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264696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latin typeface="Monotype Corsiva" pitchFamily="66" charset="0"/>
              </a:rPr>
              <a:t/>
            </a:r>
            <a:br>
              <a:rPr lang="ru-RU" sz="2700" b="1" u="sng" dirty="0" smtClean="0">
                <a:latin typeface="Monotype Corsiva" pitchFamily="66" charset="0"/>
              </a:rPr>
            </a:br>
            <a:r>
              <a:rPr lang="ru-RU" sz="2700" b="1" u="sng" dirty="0">
                <a:latin typeface="Monotype Corsiva" pitchFamily="66" charset="0"/>
              </a:rPr>
              <a:t/>
            </a:r>
            <a:br>
              <a:rPr lang="ru-RU" sz="2700" b="1" u="sng" dirty="0">
                <a:latin typeface="Monotype Corsiva" pitchFamily="66" charset="0"/>
              </a:rPr>
            </a:br>
            <a:r>
              <a:rPr lang="ru-RU" sz="2700" b="1" u="sng" dirty="0" smtClean="0">
                <a:latin typeface="Monotype Corsiva" pitchFamily="66" charset="0"/>
              </a:rPr>
              <a:t>Образовательные </a:t>
            </a:r>
            <a:r>
              <a:rPr lang="ru-RU" sz="2700" b="1" u="sng" dirty="0">
                <a:latin typeface="Monotype Corsiva" pitchFamily="66" charset="0"/>
              </a:rPr>
              <a:t>задачи:</a:t>
            </a:r>
            <a:r>
              <a:rPr lang="ru-RU" sz="2700" dirty="0">
                <a:latin typeface="Monotype Corsiva" pitchFamily="66" charset="0"/>
              </a:rPr>
              <a:t> сформировать у детей представление о магните и его свойстве притягивать предметы; выяснить, через какие материалы воздействует магнит; познакомить об использовании магнита человеком.</a:t>
            </a:r>
            <a:br>
              <a:rPr lang="ru-RU" sz="2700" dirty="0">
                <a:latin typeface="Monotype Corsiva" pitchFamily="66" charset="0"/>
              </a:rPr>
            </a:br>
            <a:r>
              <a:rPr lang="ru-RU" sz="2700" b="1" u="sng" dirty="0">
                <a:latin typeface="Monotype Corsiva" pitchFamily="66" charset="0"/>
              </a:rPr>
              <a:t>Развивающие задачи</a:t>
            </a:r>
            <a:r>
              <a:rPr lang="ru-RU" sz="2700" u="sng" dirty="0">
                <a:latin typeface="Monotype Corsiva" pitchFamily="66" charset="0"/>
              </a:rPr>
              <a:t>:</a:t>
            </a:r>
            <a:r>
              <a:rPr lang="ru-RU" sz="2700" dirty="0">
                <a:latin typeface="Monotype Corsiva" pitchFamily="66" charset="0"/>
              </a:rPr>
              <a:t> развивать стремление к познанию через экспериментально-исследовательскую деятельность, активизировать словарь детей, умение делать выводы.</a:t>
            </a:r>
            <a:br>
              <a:rPr lang="ru-RU" sz="2700" dirty="0">
                <a:latin typeface="Monotype Corsiva" pitchFamily="66" charset="0"/>
              </a:rPr>
            </a:br>
            <a:r>
              <a:rPr lang="ru-RU" sz="2700" b="1" u="sng" dirty="0">
                <a:latin typeface="Monotype Corsiva" pitchFamily="66" charset="0"/>
              </a:rPr>
              <a:t>Воспитательные задачи:</a:t>
            </a:r>
            <a:r>
              <a:rPr lang="ru-RU" sz="2700" dirty="0">
                <a:latin typeface="Monotype Corsiva" pitchFamily="66" charset="0"/>
              </a:rPr>
              <a:t> способствовать воспитанию самостоятельности, инициативности, развитию коммуникативных качеств.</a:t>
            </a:r>
            <a:br>
              <a:rPr lang="ru-RU" sz="2700" dirty="0">
                <a:latin typeface="Monotype Corsiva" pitchFamily="66" charset="0"/>
              </a:rPr>
            </a:br>
            <a:r>
              <a:rPr lang="ru-RU" sz="2700" b="1" u="sng" dirty="0">
                <a:latin typeface="Monotype Corsiva" pitchFamily="66" charset="0"/>
              </a:rPr>
              <a:t>Оборудование и материалы</a:t>
            </a:r>
            <a:r>
              <a:rPr lang="ru-RU" sz="2700" u="sng" dirty="0">
                <a:latin typeface="Monotype Corsiva" pitchFamily="66" charset="0"/>
              </a:rPr>
              <a:t>:</a:t>
            </a:r>
            <a:r>
              <a:rPr lang="ru-RU" sz="2700" dirty="0">
                <a:latin typeface="Monotype Corsiva" pitchFamily="66" charset="0"/>
              </a:rPr>
              <a:t/>
            </a:r>
            <a:br>
              <a:rPr lang="ru-RU" sz="2700" dirty="0">
                <a:latin typeface="Monotype Corsiva" pitchFamily="66" charset="0"/>
              </a:rPr>
            </a:br>
            <a:r>
              <a:rPr lang="ru-RU" sz="2700" u="sng" dirty="0">
                <a:latin typeface="Monotype Corsiva" pitchFamily="66" charset="0"/>
              </a:rPr>
              <a:t>Демонстрационный</a:t>
            </a:r>
            <a:r>
              <a:rPr lang="ru-RU" sz="2700" dirty="0">
                <a:latin typeface="Monotype Corsiva" pitchFamily="66" charset="0"/>
              </a:rPr>
              <a:t> - письмо, поднос, « волшебная» магнитная палочка, магнит, мяч.</a:t>
            </a:r>
            <a:br>
              <a:rPr lang="ru-RU" sz="2700" dirty="0">
                <a:latin typeface="Monotype Corsiva" pitchFamily="66" charset="0"/>
              </a:rPr>
            </a:br>
            <a:r>
              <a:rPr lang="ru-RU" sz="2700" u="sng" dirty="0">
                <a:latin typeface="Monotype Corsiva" pitchFamily="66" charset="0"/>
              </a:rPr>
              <a:t>Раздаточный</a:t>
            </a:r>
            <a:r>
              <a:rPr lang="ru-RU" sz="2700" dirty="0">
                <a:latin typeface="Monotype Corsiva" pitchFamily="66" charset="0"/>
              </a:rPr>
              <a:t> – магниты, металлические, пластмассовые, деревянные, стеклянные, бумажные предметы в тарелочках, стакан с водой, картонные карточки с «лабиринтом».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layer.myshared.ru/1011012/data/images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Просмотр презентации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«История магнитов»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9460" name="Picture 4" descr="http://nsportal.ru/sites/default/files/styles/media_gallery_large/public/gallery/2015/12/05/prazdniki_i_razvlecheniya/p1120695.jpg?itok=Qu3a23h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89040"/>
            <a:ext cx="2880320" cy="2345136"/>
          </a:xfrm>
          <a:prstGeom prst="round2Diag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19462" name="Picture 6" descr="http://nsportal.ru/sites/default/files/styles/media_gallery_large/public/gallery/2015/12/05/prazdniki_i_razvlecheniya/p1120684.jpg?itok=QNjNFz4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12776"/>
            <a:ext cx="4392488" cy="3294366"/>
          </a:xfrm>
          <a:prstGeom prst="round2Diag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layer.myshared.ru/1011012/data/images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Достань иголку ,не замочив руки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18434" name="Picture 2" descr="http://nsportal.ru/sites/default/files/styles/media_gallery_large/public/gallery/2015/12/05/prazdniki_i_razvlecheniya/p1120711.jpg?itok=3byQs44R"/>
          <p:cNvPicPr>
            <a:picLocks noChangeAspect="1" noChangeArrowheads="1"/>
          </p:cNvPicPr>
          <p:nvPr/>
        </p:nvPicPr>
        <p:blipFill>
          <a:blip r:embed="rId3" cstate="print"/>
          <a:srcRect r="16848"/>
          <a:stretch>
            <a:fillRect/>
          </a:stretch>
        </p:blipFill>
        <p:spPr bwMode="auto">
          <a:xfrm>
            <a:off x="2267744" y="1772816"/>
            <a:ext cx="4248472" cy="3572162"/>
          </a:xfrm>
          <a:prstGeom prst="round2Diag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layer.myshared.ru/1011012/data/images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«Волшебная рукавица»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7410" name="Picture 2" descr="http://nsportal.ru/sites/default/files/styles/media_gallery_large/public/gallery/2015/12/05/prazdniki_i_razvlecheniya/p1120719_0.jpg?itok=Fu5yUk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628800"/>
            <a:ext cx="3312368" cy="4416491"/>
          </a:xfrm>
          <a:prstGeom prst="round2Diag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layer.myshared.ru/1011012/data/images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Опыты  с монетами 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22530" name="Picture 2" descr="http://nsportal.ru/sites/default/files/styles/media_gallery_large/public/gallery/2015/12/05/prazdniki_i_razvlecheniya/p1120723.jpg?itok=yXH2New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5715000" cy="4286250"/>
          </a:xfrm>
          <a:prstGeom prst="round2Diag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layer.myshared.ru/1011012/data/images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Опыты с шариками из дерева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21506" name="Picture 2" descr="http://nsportal.ru/sites/default/files/styles/media_gallery_large/public/gallery/2015/12/05/prazdniki_i_razvlecheniya/p1120722.jpg?itok=lAxoHy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3744416" cy="2808312"/>
          </a:xfrm>
          <a:prstGeom prst="round2Diag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21508" name="Picture 4" descr="http://nsportal.ru/sites/default/files/styles/media_gallery_large/public/gallery/2015/12/05/prazdniki_i_razvlecheniya/p1120720.jpg?itok=a9L_dUY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84984"/>
            <a:ext cx="3816424" cy="2862318"/>
          </a:xfrm>
          <a:prstGeom prst="round2Diag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layer.myshared.ru/1011012/data/images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Самостоятельная исследовательская деятельность детей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24578" name="Picture 2" descr="http://nsportal.ru/sites/default/files/styles/media_gallery_large/public/gallery/2015/12/05/prazdniki_i_razvlecheniya/p1120686.jpg?itok=t1nrB75v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755576" y="1772816"/>
            <a:ext cx="3744416" cy="2808312"/>
          </a:xfrm>
          <a:prstGeom prst="round2Diag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24580" name="Picture 4" descr="http://nsportal.ru/sites/default/files/styles/media_gallery_large/public/gallery/2015/12/05/prazdniki_i_razvlecheniya/p1120703.jpg?itok=-0t66VcI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644008" y="3284984"/>
            <a:ext cx="3672408" cy="2754307"/>
          </a:xfrm>
          <a:prstGeom prst="round2Diag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1011012/data/images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64705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Волшебная  сила  магнита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509120"/>
            <a:ext cx="7772400" cy="15121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b="1" u="sng" dirty="0" smtClean="0">
                <a:solidFill>
                  <a:schemeClr val="tx1"/>
                </a:solidFill>
                <a:latin typeface="Monotype Corsiva" pitchFamily="66" charset="0"/>
              </a:rPr>
              <a:t>Вывод: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Monotype Corsiva" pitchFamily="66" charset="0"/>
              </a:rPr>
              <a:t>н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е все предметы притягиваются к МАГНИТУ,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только металлические</a:t>
            </a:r>
          </a:p>
        </p:txBody>
      </p:sp>
      <p:pic>
        <p:nvPicPr>
          <p:cNvPr id="5" name="Picture 2" descr="http://nsportal.ru/sites/default/files/styles/media_gallery_large/public/gallery/2015/12/05/prazdniki_i_razvlecheniya/p1120724.jpg?itok=Mv2lepDH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148064" y="1700808"/>
            <a:ext cx="3264363" cy="2448272"/>
          </a:xfrm>
          <a:prstGeom prst="round2Diag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6" name="Picture 2" descr="Открыть изображение"/>
          <p:cNvPicPr>
            <a:picLocks noChangeAspect="1" noChangeArrowheads="1"/>
          </p:cNvPicPr>
          <p:nvPr/>
        </p:nvPicPr>
        <p:blipFill>
          <a:blip r:embed="rId4" cstate="print"/>
          <a:srcRect b="26761"/>
          <a:stretch>
            <a:fillRect/>
          </a:stretch>
        </p:blipFill>
        <p:spPr bwMode="auto">
          <a:xfrm>
            <a:off x="1043608" y="1772816"/>
            <a:ext cx="3312368" cy="2425959"/>
          </a:xfrm>
          <a:prstGeom prst="round2Diag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56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Познавательно-исследовательская деятельность. «Необыкновенный мир магнита». (Фотоотчет)</vt:lpstr>
      <vt:lpstr>  Образовательные задачи: сформировать у детей представление о магните и его свойстве притягивать предметы; выяснить, через какие материалы воздействует магнит; познакомить об использовании магнита человеком. Развивающие задачи: развивать стремление к познанию через экспериментально-исследовательскую деятельность, активизировать словарь детей, умение делать выводы. Воспитательные задачи: способствовать воспитанию самостоятельности, инициативности, развитию коммуникативных качеств. Оборудование и материалы: Демонстрационный - письмо, поднос, « волшебная» магнитная палочка, магнит, мяч. Раздаточный – магниты, металлические, пластмассовые, деревянные, стеклянные, бумажные предметы в тарелочках, стакан с водой, картонные карточки с «лабиринтом». </vt:lpstr>
      <vt:lpstr>Просмотр презентации  «История магнитов»</vt:lpstr>
      <vt:lpstr>Достань иголку ,не замочив руки</vt:lpstr>
      <vt:lpstr>«Волшебная рукавица»</vt:lpstr>
      <vt:lpstr>Опыты  с монетами </vt:lpstr>
      <vt:lpstr>Опыты с шариками из дерева</vt:lpstr>
      <vt:lpstr>Самостоятельная исследовательская деятельность детей</vt:lpstr>
      <vt:lpstr>Волшебная  сила  магнита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Познавательно-исследовательская деятельность.</dc:title>
  <dc:creator>user</dc:creator>
  <cp:lastModifiedBy>user</cp:lastModifiedBy>
  <cp:revision>9</cp:revision>
  <dcterms:created xsi:type="dcterms:W3CDTF">2015-12-09T17:55:22Z</dcterms:created>
  <dcterms:modified xsi:type="dcterms:W3CDTF">2015-12-09T19:24:04Z</dcterms:modified>
</cp:coreProperties>
</file>