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Неожиданная встреча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гостях у ребят нашего детского сада экипаж</a:t>
            </a:r>
          </a:p>
          <a:p>
            <a:r>
              <a:rPr lang="ru-RU" dirty="0" smtClean="0"/>
              <a:t>                               пожарной машины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576778"/>
          </a:xfrm>
        </p:spPr>
        <p:txBody>
          <a:bodyPr/>
          <a:lstStyle/>
          <a:p>
            <a:r>
              <a:rPr lang="ru-RU" sz="2000" dirty="0" smtClean="0"/>
              <a:t>Неожиданностью для наших воспитанников было появление пожарной машины на территории нашего детского сада. Ребята смогли внимательно и детально рассмотреть экипировку пожарных, и  настоящую пожарную машину и ее оснащение.</a:t>
            </a:r>
            <a:endParaRPr lang="ru-RU" sz="2000" dirty="0"/>
          </a:p>
        </p:txBody>
      </p:sp>
      <p:pic>
        <p:nvPicPr>
          <p:cNvPr id="7" name="Рисунок 6" descr="DSCN98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1057292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2400" dirty="0" smtClean="0"/>
              <a:t>Пожарная бригада в полном                            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составе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790960"/>
          </a:xfrm>
        </p:spPr>
        <p:txBody>
          <a:bodyPr/>
          <a:lstStyle/>
          <a:p>
            <a:r>
              <a:rPr lang="ru-RU" sz="2000" dirty="0" smtClean="0"/>
              <a:t>Члены экипажа пожарной машины не только показали ребятам свои </a:t>
            </a:r>
            <a:r>
              <a:rPr lang="ru-RU" sz="2000" dirty="0" err="1" smtClean="0"/>
              <a:t>спецкостюмы</a:t>
            </a:r>
            <a:r>
              <a:rPr lang="ru-RU" sz="2000" dirty="0" smtClean="0"/>
              <a:t>, но и рассказали  об особенностях каждой детали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 descr="DSCN98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9858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Так выглядят пожарные в          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полной экипировке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1066800"/>
            <a:ext cx="2843650" cy="3433770"/>
          </a:xfrm>
        </p:spPr>
        <p:txBody>
          <a:bodyPr/>
          <a:lstStyle/>
          <a:p>
            <a:r>
              <a:rPr lang="ru-RU" dirty="0" smtClean="0"/>
              <a:t>Ребятам продемонстрировали  как разворачивается пожарный рукав и как  регулируется напор воды</a:t>
            </a:r>
            <a:endParaRPr lang="ru-RU" dirty="0"/>
          </a:p>
        </p:txBody>
      </p:sp>
      <p:pic>
        <p:nvPicPr>
          <p:cNvPr id="6" name="Рисунок 5" descr="DSCN98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Это пожарный рукав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862398"/>
          </a:xfrm>
        </p:spPr>
        <p:txBody>
          <a:bodyPr/>
          <a:lstStyle/>
          <a:p>
            <a:r>
              <a:rPr lang="ru-RU" dirty="0" smtClean="0"/>
              <a:t>Воспитанники с восхищением рассмотрели все детали оснащения пожарной машины и заметили, что у каждой вещи свое место. Экипаж за этим следит строго.</a:t>
            </a:r>
            <a:endParaRPr lang="ru-RU" dirty="0"/>
          </a:p>
        </p:txBody>
      </p:sp>
      <p:pic>
        <p:nvPicPr>
          <p:cNvPr id="5" name="Рисунок 4" descr="DSCN98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Каждая деталь оснащения пожарной машины  строго на своем месте.</a:t>
            </a:r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Каждому хотелось сфотографироваться  с членами экипажа.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Фото на память</a:t>
            </a:r>
            <a:endParaRPr lang="ru-RU" sz="2000" dirty="0"/>
          </a:p>
        </p:txBody>
      </p:sp>
      <p:pic>
        <p:nvPicPr>
          <p:cNvPr id="7" name="Рисунок 6" descr="DSCN98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Ребят рассказали для чего пожарному такой шлем, как поступает воздух в маску. И даже дали примерить.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7432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Маску одеть решились не                                     многие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743268"/>
          </a:xfrm>
        </p:spPr>
        <p:txBody>
          <a:bodyPr>
            <a:normAutofit fontScale="77500" lnSpcReduction="2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      </a:t>
            </a:r>
            <a:r>
              <a:rPr lang="ru-RU" sz="2300" dirty="0" smtClean="0"/>
              <a:t>Шлем  пожарного примерили все          </a:t>
            </a:r>
          </a:p>
          <a:p>
            <a:r>
              <a:rPr lang="ru-RU" sz="2300" dirty="0" smtClean="0"/>
              <a:t>                               желающие</a:t>
            </a:r>
          </a:p>
          <a:p>
            <a:endParaRPr lang="ru-RU" dirty="0"/>
          </a:p>
        </p:txBody>
      </p:sp>
      <p:pic>
        <p:nvPicPr>
          <p:cNvPr id="5" name="Содержимое 4" descr="DSCN98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18841"/>
            <a:ext cx="4022725" cy="3017044"/>
          </a:xfrm>
        </p:spPr>
      </p:pic>
      <p:pic>
        <p:nvPicPr>
          <p:cNvPr id="8" name="Содержимое 7" descr="DSCN98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1518841"/>
            <a:ext cx="4022725" cy="3017044"/>
          </a:xfr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790960"/>
          </a:xfrm>
        </p:spPr>
        <p:txBody>
          <a:bodyPr/>
          <a:lstStyle/>
          <a:p>
            <a:r>
              <a:rPr lang="ru-RU" dirty="0" smtClean="0"/>
              <a:t>Много нового ребята узнали о профессии пожарного. Увидели как оснащена пожарная машина и ее члены экипажа. Пообщались с настоящими пожарниками.</a:t>
            </a:r>
            <a:endParaRPr lang="ru-RU" dirty="0"/>
          </a:p>
        </p:txBody>
      </p:sp>
      <p:pic>
        <p:nvPicPr>
          <p:cNvPr id="5" name="Рисунок 4" descr="DSCN98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Ребята заворожено смотрят на членов экипажа настоящей пожарной машины</a:t>
            </a:r>
            <a:endParaRPr lang="ru-RU" sz="1800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204</Words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        Неожиданная встреча</vt:lpstr>
      <vt:lpstr>Неожиданностью для наших воспитанников было появление пожарной машины на территории нашего детского сада. Ребята смогли внимательно и детально рассмотреть экипировку пожарных, и  настоящую пожарную машину и ее оснащение.</vt:lpstr>
      <vt:lpstr>Члены экипажа пожарной машины не только показали ребятам свои спецкостюмы, но и рассказали  об особенностях каждой детали.</vt:lpstr>
      <vt:lpstr>Ребятам продемонстрировали  как разворачивается пожарный рукав и как  регулируется напор воды</vt:lpstr>
      <vt:lpstr>Воспитанники с восхищением рассмотрели все детали оснащения пожарной машины и заметили, что у каждой вещи свое место. Экипаж за этим следит строго.</vt:lpstr>
      <vt:lpstr>Каждому хотелось сфотографироваться  с членами экипажа.</vt:lpstr>
      <vt:lpstr>Ребят рассказали для чего пожарному такой шлем, как поступает воздух в маску. И даже дали примерить. </vt:lpstr>
      <vt:lpstr>Много нового ребята узнали о профессии пожарного. Увидели как оснащена пожарная машина и ее члены экипажа. Пообщались с настоящими пожарниками.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Неожиданная встреча</dc:title>
  <dc:creator>admin</dc:creator>
  <cp:lastModifiedBy>Windows User</cp:lastModifiedBy>
  <cp:revision>9</cp:revision>
  <dcterms:created xsi:type="dcterms:W3CDTF">2015-02-01T04:31:54Z</dcterms:created>
  <dcterms:modified xsi:type="dcterms:W3CDTF">2015-12-10T04:05:46Z</dcterms:modified>
</cp:coreProperties>
</file>