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71" r:id="rId16"/>
    <p:sldId id="276" r:id="rId17"/>
    <p:sldId id="277" r:id="rId18"/>
    <p:sldId id="278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05B67D9-E8DA-42EB-9702-C7FD042FEBDD}">
          <p14:sldIdLst>
            <p14:sldId id="274"/>
            <p14:sldId id="275"/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8"/>
            <p14:sldId id="271"/>
            <p14:sldId id="276"/>
            <p14:sldId id="277"/>
            <p14:sldId id="278"/>
            <p14:sldId id="279"/>
            <p14:sldId id="280"/>
            <p14:sldId id="281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D:\Работа\детский сад\самообразование\экспериментальная деятельность\опыты с водой\Слай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368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09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Работа\детский сад\самообразование\экспериментальная деятельность\опыты с водой\Слайд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69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Работа\детский сад\самообразование\экспериментальная деятельность\опыты с водой\Слайд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8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49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D:\Работа\детский сад\самообразование\экспериментальная деятельность\опыты с водой\Слайд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63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Работа\детский сад\самообразование\экспериментальная деятельность\опыты с водой\Слайд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D:\Работа\детский сад\самообразование\экспериментальная деятельность\опыты с водой\Слайд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8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55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D:\Работа\детский сад\самообразование\экспериментальная деятельность\опыты с водой\Слайд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6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32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Работа\детский сад\самообразование\экспериментальная деятельность\опыты с водой\Слайд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70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Работа\детский сад\самообразование\экспериментальная деятельность\опыты с водой\Слайд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43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Работа\детский сад\самообразование\экспериментальная деятельность\опыты с водой\Слайд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512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55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Работа\детский сад\самообразование\экспериментальная деятельность\опыты с водой\Слайд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48" y="226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63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Работа\детский сад\самообразование\экспериментальная деятельность\опыты с водой\Слай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86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Работа\детский сад\самообразование\экспериментальная деятельность\опыты с водой\Слайд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08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Работа\детский сад\самообразование\экспериментальная деятельность\опыты с водой\Слайд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47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Работа\детский сад\самообразование\экспериментальная деятельность\опыты с водой\Слайд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5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50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абота\детский сад\самообразование\экспериментальная деятельность\опыты с водой\Слай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8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1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Работа\детский сад\самообразование\экспериментальная деятельность\опыты с водой\Слайд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21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Работа\детский сад\самообразование\экспериментальная деятельность\опыты с водой\Слайд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" y="-711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26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Работа\детский сад\самообразование\экспериментальная деятельность\опыты с водой\Слайд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57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Работа\детский сад\самообразование\экспериментальная деятельность\опыты с водой\Слайд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2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69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Работа\детский сад\самообразование\экспериментальная деятельность\опыты с водой\Слайд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4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Работа\детский сад\самообразование\экспериментальная деятельность\опыты с водой\Слайд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57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Экран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2</cp:revision>
  <dcterms:modified xsi:type="dcterms:W3CDTF">2015-12-13T14:44:24Z</dcterms:modified>
</cp:coreProperties>
</file>