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70" r:id="rId6"/>
    <p:sldId id="269" r:id="rId7"/>
    <p:sldId id="265" r:id="rId8"/>
    <p:sldId id="271" r:id="rId9"/>
    <p:sldId id="264" r:id="rId10"/>
    <p:sldId id="259" r:id="rId11"/>
    <p:sldId id="263" r:id="rId12"/>
    <p:sldId id="258" r:id="rId13"/>
    <p:sldId id="260" r:id="rId14"/>
    <p:sldId id="261" r:id="rId15"/>
    <p:sldId id="26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5F5F5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39" d="100"/>
          <a:sy n="39" d="100"/>
        </p:scale>
        <p:origin x="-20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1F60-8ED6-4B9F-8C7C-D8C3276C797C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77AC1F4-3D52-41AC-A395-40B331D396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1F60-8ED6-4B9F-8C7C-D8C3276C797C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C1F4-3D52-41AC-A395-40B331D396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1F60-8ED6-4B9F-8C7C-D8C3276C797C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C1F4-3D52-41AC-A395-40B331D396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1F60-8ED6-4B9F-8C7C-D8C3276C797C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77AC1F4-3D52-41AC-A395-40B331D396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1F60-8ED6-4B9F-8C7C-D8C3276C797C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C1F4-3D52-41AC-A395-40B331D3967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1F60-8ED6-4B9F-8C7C-D8C3276C797C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C1F4-3D52-41AC-A395-40B331D396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1F60-8ED6-4B9F-8C7C-D8C3276C797C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77AC1F4-3D52-41AC-A395-40B331D3967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1F60-8ED6-4B9F-8C7C-D8C3276C797C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C1F4-3D52-41AC-A395-40B331D396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1F60-8ED6-4B9F-8C7C-D8C3276C797C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C1F4-3D52-41AC-A395-40B331D396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1F60-8ED6-4B9F-8C7C-D8C3276C797C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C1F4-3D52-41AC-A395-40B331D396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1F60-8ED6-4B9F-8C7C-D8C3276C797C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C1F4-3D52-41AC-A395-40B331D3967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4391F60-8ED6-4B9F-8C7C-D8C3276C797C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7AC1F4-3D52-41AC-A395-40B331D3967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1844824"/>
            <a:ext cx="8458200" cy="122237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ПУТЕШЕСТВИЕ В МИР ОБУВИ: </a:t>
            </a:r>
            <a:br>
              <a:rPr lang="ru-RU" sz="48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8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 ЛАПТЕЙ ДО ТУФЕЛЬ.</a:t>
            </a:r>
            <a:endParaRPr lang="ru-RU" sz="48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5229200"/>
            <a:ext cx="3754938" cy="1628800"/>
          </a:xfrm>
        </p:spPr>
        <p:txBody>
          <a:bodyPr>
            <a:normAutofit fontScale="32500" lnSpcReduction="20000"/>
          </a:bodyPr>
          <a:lstStyle/>
          <a:p>
            <a:pPr algn="r"/>
            <a:endParaRPr lang="ru-RU" dirty="0" smtClean="0"/>
          </a:p>
          <a:p>
            <a:pPr algn="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Подготовила </a:t>
            </a:r>
          </a:p>
          <a:p>
            <a:pPr algn="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Воспитатель ГБДОУ № 135</a:t>
            </a:r>
          </a:p>
          <a:p>
            <a:pPr algn="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Выборгского района </a:t>
            </a:r>
          </a:p>
          <a:p>
            <a:pPr algn="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Санкт-Петербурга</a:t>
            </a:r>
          </a:p>
          <a:p>
            <a:pPr algn="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Соловьева Ю.А.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60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7755" y="313492"/>
            <a:ext cx="4548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Сказочно-волшебная обувь.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1049">
            <a:off x="899592" y="3614126"/>
            <a:ext cx="2664296" cy="272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080" y="1268760"/>
            <a:ext cx="2232248" cy="235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5961">
            <a:off x="5631099" y="3341811"/>
            <a:ext cx="2872407" cy="28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57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181" y="1720840"/>
            <a:ext cx="858563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Разгадайте кроссворд и узнайте название старинной профессии, связанной с обувью</a:t>
            </a:r>
            <a:endParaRPr lang="ru-RU" sz="60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317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6176" y="507968"/>
            <a:ext cx="499164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САПОЖНИК (БАШМАЧНИК)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316" y="2067843"/>
            <a:ext cx="4591367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06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393" y="332656"/>
            <a:ext cx="563564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Современное производство обуви.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10" y="1226933"/>
            <a:ext cx="2809438" cy="215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73077"/>
            <a:ext cx="3257635" cy="215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70" y="3758477"/>
            <a:ext cx="3310117" cy="232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581" y="3893212"/>
            <a:ext cx="3762418" cy="236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42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89974" y="323132"/>
            <a:ext cx="4964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Памятники обувному мастеру.</a:t>
            </a:r>
            <a:endParaRPr lang="ru-RU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71" y="1099165"/>
            <a:ext cx="1997578" cy="260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143" y="1502529"/>
            <a:ext cx="2465714" cy="220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42" y="1067682"/>
            <a:ext cx="2016224" cy="263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71" y="4007383"/>
            <a:ext cx="3563441" cy="243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990" y="4088275"/>
            <a:ext cx="2736304" cy="227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54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769" y="126171"/>
            <a:ext cx="4310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ПАМЯТНИКИ ОБУВИ</a:t>
            </a:r>
            <a:endParaRPr lang="ru-RU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13" y="977831"/>
            <a:ext cx="1907257" cy="226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129" y="1029144"/>
            <a:ext cx="2574035" cy="195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64" y="977831"/>
            <a:ext cx="2574035" cy="214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13" y="3665736"/>
            <a:ext cx="2576666" cy="245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029" y="3850164"/>
            <a:ext cx="2574035" cy="196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102" y="4158971"/>
            <a:ext cx="2305732" cy="196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5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9742" y="2967335"/>
            <a:ext cx="53045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ВНИМАНИЕ.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 НОВЫХ  ВСТРЕЧ.  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2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524" y="332656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Constantia" panose="02030602050306030303" pitchFamily="18" charset="0"/>
              </a:rPr>
              <a:t>История обуви насчитывает несколько тысячелетий. </a:t>
            </a:r>
            <a:r>
              <a:rPr lang="ru-RU" b="1" dirty="0" smtClean="0">
                <a:latin typeface="Constantia" panose="02030602050306030303" pitchFamily="18" charset="0"/>
              </a:rPr>
              <a:t>Древнему </a:t>
            </a:r>
            <a:r>
              <a:rPr lang="ru-RU" b="1" dirty="0">
                <a:latin typeface="Constantia" panose="02030602050306030303" pitchFamily="18" charset="0"/>
              </a:rPr>
              <a:t>человеку приходилось ходить по </a:t>
            </a:r>
            <a:r>
              <a:rPr lang="ru-RU" b="1" dirty="0" smtClean="0">
                <a:latin typeface="Constantia" panose="02030602050306030303" pitchFamily="18" charset="0"/>
              </a:rPr>
              <a:t>мокрой траве, острым </a:t>
            </a:r>
            <a:r>
              <a:rPr lang="ru-RU" b="1" dirty="0">
                <a:latin typeface="Constantia" panose="02030602050306030303" pitchFamily="18" charset="0"/>
              </a:rPr>
              <a:t>камням, </a:t>
            </a:r>
            <a:r>
              <a:rPr lang="ru-RU" b="1" dirty="0" smtClean="0">
                <a:latin typeface="Constantia" panose="02030602050306030303" pitchFamily="18" charset="0"/>
              </a:rPr>
              <a:t>горячему песку или ледяному снегу, и </a:t>
            </a:r>
            <a:r>
              <a:rPr lang="ru-RU" b="1" dirty="0">
                <a:latin typeface="Constantia" panose="02030602050306030303" pitchFamily="18" charset="0"/>
              </a:rPr>
              <a:t>ему потребовалось что-то надевать на ноги, чтобы защитить их. Поэтому первая обувь, которую он изобрел, была сделана из коры, травы, полосок кожи или плоских кусочков дерева. Человек прикреплял их к подошвам ног бечевкой, а концы заматывал вокруг лодыжек.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34" y="2577173"/>
            <a:ext cx="2195289" cy="272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48183"/>
            <a:ext cx="1917757" cy="227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42295"/>
            <a:ext cx="1740213" cy="133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375" y="2448183"/>
            <a:ext cx="1791101" cy="271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225" y="5138993"/>
            <a:ext cx="3051549" cy="1587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51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12845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000" b="1" dirty="0" smtClean="0">
                <a:solidFill>
                  <a:prstClr val="black"/>
                </a:solidFill>
                <a:latin typeface="Constantia"/>
              </a:rPr>
              <a:t>Чуть позже </a:t>
            </a:r>
            <a:r>
              <a:rPr lang="ru-RU" sz="2000" b="1" dirty="0">
                <a:solidFill>
                  <a:prstClr val="black"/>
                </a:solidFill>
                <a:latin typeface="Constantia"/>
              </a:rPr>
              <a:t>человек додумался до </a:t>
            </a:r>
            <a:r>
              <a:rPr lang="ru-RU" sz="2000" b="1" dirty="0" smtClean="0">
                <a:solidFill>
                  <a:srgbClr val="FF0000"/>
                </a:solidFill>
                <a:latin typeface="Constantia"/>
              </a:rPr>
              <a:t>сандалий</a:t>
            </a:r>
            <a:r>
              <a:rPr lang="ru-RU" sz="2000" b="1" dirty="0" smtClean="0">
                <a:solidFill>
                  <a:prstClr val="black"/>
                </a:solidFill>
                <a:latin typeface="Constantia"/>
              </a:rPr>
              <a:t> (кора сандалового дерева). </a:t>
            </a:r>
            <a:r>
              <a:rPr lang="ru-RU" sz="2000" b="1" dirty="0">
                <a:solidFill>
                  <a:prstClr val="black"/>
                </a:solidFill>
                <a:latin typeface="Constantia"/>
              </a:rPr>
              <a:t>Известно, что открытые сандалии появились в </a:t>
            </a:r>
            <a:r>
              <a:rPr lang="ru-RU" sz="2000" b="1" dirty="0" smtClean="0">
                <a:solidFill>
                  <a:prstClr val="black"/>
                </a:solidFill>
                <a:latin typeface="Constantia"/>
              </a:rPr>
              <a:t>Египте, Риме  и Древней Греции. </a:t>
            </a:r>
            <a:r>
              <a:rPr lang="ru-RU" sz="2000" b="1" dirty="0">
                <a:solidFill>
                  <a:prstClr val="black"/>
                </a:solidFill>
                <a:latin typeface="Constantia"/>
              </a:rPr>
              <a:t>Так жители этих стран защищали свои ноги от воздействия горячего песка. </a:t>
            </a:r>
            <a:r>
              <a:rPr lang="ru-RU" sz="2000" b="1" dirty="0" smtClean="0">
                <a:solidFill>
                  <a:prstClr val="black"/>
                </a:solidFill>
                <a:latin typeface="Constantia"/>
              </a:rPr>
              <a:t>Дома же они ходили босиком. Изготавливали </a:t>
            </a:r>
            <a:r>
              <a:rPr lang="ru-RU" sz="2000" b="1" dirty="0">
                <a:solidFill>
                  <a:prstClr val="black"/>
                </a:solidFill>
                <a:latin typeface="Constantia"/>
              </a:rPr>
              <a:t>обувь тогда из папируса и пальмовых листьев, потом стали использовать ремешки и дальше все больше усовершенствовали сандалии для удобства ношения.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99" y="3272551"/>
            <a:ext cx="3816424" cy="286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57842"/>
            <a:ext cx="2664296" cy="330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44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46645"/>
            <a:ext cx="8496944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b="1" dirty="0" smtClean="0">
                <a:solidFill>
                  <a:prstClr val="black"/>
                </a:solidFill>
                <a:latin typeface="Constantia"/>
              </a:rPr>
              <a:t>	В те далекие времена обувь была </a:t>
            </a:r>
            <a:r>
              <a:rPr lang="ru-RU" b="1" dirty="0">
                <a:solidFill>
                  <a:prstClr val="black"/>
                </a:solidFill>
                <a:latin typeface="Constantia"/>
              </a:rPr>
              <a:t>огромной </a:t>
            </a:r>
            <a:r>
              <a:rPr lang="ru-RU" b="1" dirty="0" smtClean="0">
                <a:solidFill>
                  <a:prstClr val="black"/>
                </a:solidFill>
                <a:latin typeface="Constantia"/>
              </a:rPr>
              <a:t>роскошью, поэтому многие люди </a:t>
            </a:r>
            <a:r>
              <a:rPr lang="ru-RU" b="1" dirty="0">
                <a:solidFill>
                  <a:prstClr val="black"/>
                </a:solidFill>
                <a:latin typeface="Constantia"/>
              </a:rPr>
              <a:t>продолжали ходить босиком. Обувь в основном носили воины, путешественники и пастухи, чьи ноги часто сталкивались с неровностями и трудностями пути больше </a:t>
            </a:r>
            <a:r>
              <a:rPr lang="ru-RU" b="1" dirty="0" smtClean="0">
                <a:solidFill>
                  <a:prstClr val="black"/>
                </a:solidFill>
                <a:latin typeface="Constantia"/>
              </a:rPr>
              <a:t>других, а также представители высших сословий (знатные и богатые люди).</a:t>
            </a:r>
            <a:endParaRPr lang="en-US" b="1" dirty="0">
              <a:solidFill>
                <a:prstClr val="black"/>
              </a:solidFill>
              <a:latin typeface="Garamond"/>
            </a:endParaRPr>
          </a:p>
          <a:p>
            <a:pPr lvl="0">
              <a:spcBef>
                <a:spcPct val="20000"/>
              </a:spcBef>
            </a:pPr>
            <a:r>
              <a:rPr lang="ru-RU" b="1" dirty="0" smtClean="0">
                <a:solidFill>
                  <a:prstClr val="black"/>
                </a:solidFill>
                <a:latin typeface="Constantia"/>
              </a:rPr>
              <a:t>	Позже</a:t>
            </a:r>
            <a:r>
              <a:rPr lang="ru-RU" b="1" dirty="0">
                <a:solidFill>
                  <a:prstClr val="black"/>
                </a:solidFill>
                <a:latin typeface="Constantia"/>
              </a:rPr>
              <a:t>, древние греки стали делать обувь именно для правой и левой ноги.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23793"/>
            <a:ext cx="2051273" cy="270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936" y="3001100"/>
            <a:ext cx="2390144" cy="30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65194"/>
            <a:ext cx="2382958" cy="221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26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333333"/>
                </a:solidFill>
                <a:latin typeface="Verdana"/>
              </a:rPr>
              <a:t>Шли времена, и люди придумали что-то вроде ботинок. Эти ботинки, предназначенные  </a:t>
            </a:r>
            <a:r>
              <a:rPr lang="ru-RU" dirty="0">
                <a:solidFill>
                  <a:srgbClr val="333333"/>
                </a:solidFill>
                <a:latin typeface="Verdana"/>
              </a:rPr>
              <a:t>для богатых людей и вельмож, </a:t>
            </a:r>
            <a:r>
              <a:rPr lang="ru-RU" dirty="0" smtClean="0">
                <a:solidFill>
                  <a:srgbClr val="333333"/>
                </a:solidFill>
                <a:latin typeface="Verdana"/>
              </a:rPr>
              <a:t>имели </a:t>
            </a:r>
            <a:r>
              <a:rPr lang="ru-RU" dirty="0">
                <a:solidFill>
                  <a:srgbClr val="333333"/>
                </a:solidFill>
                <a:latin typeface="Verdana"/>
              </a:rPr>
              <a:t>очень длинные носы, причем, чем длиннее был нос башмака, тем престижнее считалась обувь, и тем респектабельнее был ее владелец. Простым горожанам не разрешалось иметь обувь </a:t>
            </a:r>
            <a:r>
              <a:rPr lang="ru-RU" dirty="0" smtClean="0">
                <a:solidFill>
                  <a:srgbClr val="333333"/>
                </a:solidFill>
                <a:latin typeface="Verdana"/>
              </a:rPr>
              <a:t>длинными носами.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567" y="3861048"/>
            <a:ext cx="42672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59" y="2224087"/>
            <a:ext cx="42672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72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onstantia" panose="02030602050306030303" pitchFamily="18" charset="0"/>
              </a:rPr>
              <a:t>Шли времена и обувь совершенствовалась. Появились ремешки и подошва .</a:t>
            </a:r>
            <a:r>
              <a:rPr lang="ru-RU" b="1" dirty="0">
                <a:latin typeface="Constantia" panose="02030602050306030303" pitchFamily="18" charset="0"/>
              </a:rPr>
              <a:t> </a:t>
            </a:r>
            <a:r>
              <a:rPr lang="ru-RU" b="1" dirty="0" smtClean="0">
                <a:latin typeface="Constantia" panose="02030602050306030303" pitchFamily="18" charset="0"/>
              </a:rPr>
              <a:t>Обувь </a:t>
            </a:r>
            <a:r>
              <a:rPr lang="ru-RU" b="1" dirty="0">
                <a:latin typeface="Constantia" panose="02030602050306030303" pitchFamily="18" charset="0"/>
              </a:rPr>
              <a:t>стали изготавливать из более тонкой кожи, различных </a:t>
            </a:r>
            <a:r>
              <a:rPr lang="ru-RU" b="1" dirty="0" smtClean="0">
                <a:latin typeface="Constantia" panose="02030602050306030303" pitchFamily="18" charset="0"/>
              </a:rPr>
              <a:t>тканей, с украшениями в виде бантов и пряжек. Появились ботинки, сапоги и туфли.</a:t>
            </a:r>
          </a:p>
          <a:p>
            <a:r>
              <a:rPr lang="ru-RU" b="1" dirty="0" smtClean="0">
                <a:latin typeface="Constantia" panose="02030602050306030303" pitchFamily="18" charset="0"/>
              </a:rPr>
              <a:t>А Египту </a:t>
            </a:r>
            <a:r>
              <a:rPr lang="ru-RU" b="1" dirty="0">
                <a:latin typeface="Constantia" panose="02030602050306030303" pitchFamily="18" charset="0"/>
              </a:rPr>
              <a:t>история обязана изобретением </a:t>
            </a:r>
            <a:r>
              <a:rPr lang="ru-RU" b="1" dirty="0">
                <a:solidFill>
                  <a:srgbClr val="FF0000"/>
                </a:solidFill>
                <a:latin typeface="Constantia" panose="02030602050306030303" pitchFamily="18" charset="0"/>
              </a:rPr>
              <a:t>каблука</a:t>
            </a:r>
            <a:r>
              <a:rPr lang="ru-RU" b="1" dirty="0">
                <a:latin typeface="Constantia" panose="02030602050306030303" pitchFamily="18" charset="0"/>
              </a:rPr>
              <a:t>, без которого невозможно представить современную обувь. Правда, носили их не </a:t>
            </a:r>
            <a:r>
              <a:rPr lang="ru-RU" b="1" dirty="0" smtClean="0">
                <a:latin typeface="Constantia" panose="02030602050306030303" pitchFamily="18" charset="0"/>
              </a:rPr>
              <a:t>женщины-модницы, </a:t>
            </a:r>
            <a:r>
              <a:rPr lang="ru-RU" b="1" dirty="0">
                <a:latin typeface="Constantia" panose="02030602050306030303" pitchFamily="18" charset="0"/>
              </a:rPr>
              <a:t>а простые землепашцы, </a:t>
            </a:r>
            <a:r>
              <a:rPr lang="ru-RU" b="1" dirty="0" smtClean="0">
                <a:latin typeface="Constantia" panose="02030602050306030303" pitchFamily="18" charset="0"/>
              </a:rPr>
              <a:t>чтобы  </a:t>
            </a:r>
            <a:r>
              <a:rPr lang="ru-RU" b="1" dirty="0">
                <a:latin typeface="Constantia" panose="02030602050306030303" pitchFamily="18" charset="0"/>
              </a:rPr>
              <a:t>легче было передвигаться по рыхлой земле. </a:t>
            </a:r>
          </a:p>
          <a:p>
            <a:r>
              <a:rPr lang="ru-RU" b="1" dirty="0" smtClean="0">
                <a:latin typeface="Constantia" panose="02030602050306030303" pitchFamily="18" charset="0"/>
              </a:rPr>
              <a:t>Только позже </a:t>
            </a:r>
            <a:r>
              <a:rPr lang="ru-RU" b="1" dirty="0">
                <a:latin typeface="Constantia" panose="02030602050306030303" pitchFamily="18" charset="0"/>
              </a:rPr>
              <a:t>каблуки стали показателем социального положения.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" y="2530797"/>
            <a:ext cx="3459922" cy="2007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57986"/>
            <a:ext cx="3696621" cy="215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56" y="4890786"/>
            <a:ext cx="2648777" cy="180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29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4931" y="795963"/>
            <a:ext cx="707413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ПОИГРАЕМ?</a:t>
            </a:r>
            <a:endParaRPr lang="ru-RU" sz="56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КАКИЕ ВИДЫ ОБУВИ ТЫ ЗНАЕШЬ?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894" y="4495406"/>
            <a:ext cx="1908212" cy="189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31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62" y="404664"/>
            <a:ext cx="91196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какая же самая народная обувь была раньше на Руси?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645024"/>
            <a:ext cx="439248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>
                <a:latin typeface="Constantia" panose="02030602050306030303" pitchFamily="18" charset="0"/>
                <a:ea typeface="Times New Roman"/>
              </a:rPr>
              <a:t>Лапти плелись из древесного лыка (липовые, вязовые и другие), изготавливались из бересты. Иногда для прочности в древесные волокна вплетались кожаные ремни. </a:t>
            </a:r>
          </a:p>
          <a:p>
            <a:r>
              <a:rPr lang="ru-RU" sz="1600" b="1" dirty="0">
                <a:latin typeface="Constantia" panose="02030602050306030303" pitchFamily="18" charset="0"/>
                <a:ea typeface="Times New Roman"/>
              </a:rPr>
              <a:t>    Лапти обувались на </a:t>
            </a:r>
            <a:r>
              <a:rPr lang="ru-RU" sz="1600" b="1" dirty="0" err="1">
                <a:latin typeface="Constantia" panose="02030602050306030303" pitchFamily="18" charset="0"/>
                <a:ea typeface="Times New Roman"/>
              </a:rPr>
              <a:t>портяные</a:t>
            </a:r>
            <a:r>
              <a:rPr lang="ru-RU" sz="1600" b="1" dirty="0">
                <a:latin typeface="Constantia" panose="02030602050306030303" pitchFamily="18" charset="0"/>
                <a:ea typeface="Times New Roman"/>
              </a:rPr>
              <a:t> и шерстяные подвертки (онучи, или опорки) и подвязывались </a:t>
            </a:r>
            <a:r>
              <a:rPr lang="ru-RU" sz="1600" b="1" dirty="0" smtClean="0">
                <a:latin typeface="Constantia" panose="02030602050306030303" pitchFamily="18" charset="0"/>
                <a:ea typeface="Times New Roman"/>
              </a:rPr>
              <a:t>крест-накрест  до </a:t>
            </a:r>
            <a:r>
              <a:rPr lang="ru-RU" sz="1600" b="1" dirty="0">
                <a:latin typeface="Constantia" panose="02030602050306030303" pitchFamily="18" charset="0"/>
                <a:ea typeface="Times New Roman"/>
              </a:rPr>
              <a:t>колена</a:t>
            </a:r>
            <a:r>
              <a:rPr lang="ru-RU" dirty="0">
                <a:latin typeface="Constantia" panose="02030602050306030303" pitchFamily="18" charset="0"/>
                <a:ea typeface="Times New Roman"/>
              </a:rPr>
              <a:t>. </a:t>
            </a:r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4437112"/>
            <a:ext cx="38939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Constantia" panose="02030602050306030303" pitchFamily="18" charset="0"/>
                <a:ea typeface="Times New Roman"/>
              </a:rPr>
              <a:t>Валенки изготавливались из овечьей шерсти. Раньше на </a:t>
            </a:r>
            <a:r>
              <a:rPr lang="ru-RU" sz="1600" b="1" dirty="0">
                <a:latin typeface="Constantia" panose="02030602050306030303" pitchFamily="18" charset="0"/>
                <a:ea typeface="Times New Roman"/>
              </a:rPr>
              <a:t>Руси валенки носили только зажиточные крестьяне, потому как стоили они довольно дорого. Семья, в которой были хоть одни валенки, считалась богатой.</a:t>
            </a:r>
            <a:endParaRPr lang="ru-RU" sz="1600" b="1" dirty="0">
              <a:latin typeface="Constantia" panose="0203060205030603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8110" y="6163563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Упоминание о </a:t>
            </a:r>
            <a:r>
              <a:rPr lang="ru-RU" dirty="0" smtClean="0"/>
              <a:t>лаптях и валенках </a:t>
            </a:r>
            <a:r>
              <a:rPr lang="ru-RU" dirty="0"/>
              <a:t>встречается во многих </a:t>
            </a:r>
            <a:r>
              <a:rPr lang="ru-RU" dirty="0" smtClean="0"/>
              <a:t> русских сказках</a:t>
            </a:r>
            <a:r>
              <a:rPr lang="ru-RU" dirty="0"/>
              <a:t>, </a:t>
            </a:r>
            <a:r>
              <a:rPr lang="ru-RU" dirty="0" err="1"/>
              <a:t>потешках</a:t>
            </a:r>
            <a:r>
              <a:rPr lang="ru-RU" dirty="0"/>
              <a:t>, загадках, частушках, колыбельных, поговорках, пословицах.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83" y="1265894"/>
            <a:ext cx="2699345" cy="20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571" y="1177289"/>
            <a:ext cx="34671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92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5523" y="1228397"/>
            <a:ext cx="7167076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СОБЕРИТЕ КАРТИНКИ И ВСПОМНИТЕ НАЗВАНИЯ СКАЗОЧНО-ВОЛШЕБНОЙ ОБВУИ</a:t>
            </a:r>
            <a:endParaRPr lang="ru-RU" sz="56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056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707</TotalTime>
  <Words>385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ПУТЕШЕСТВИЕ В МИР ОБУВИ:  ОТ ЛАПТЕЙ ДО ТУФЕЛЬ.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Sony</cp:lastModifiedBy>
  <cp:revision>70</cp:revision>
  <dcterms:created xsi:type="dcterms:W3CDTF">2015-11-07T13:08:39Z</dcterms:created>
  <dcterms:modified xsi:type="dcterms:W3CDTF">2015-12-10T08:02:55Z</dcterms:modified>
  <cp:contentStatus/>
</cp:coreProperties>
</file>