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5" r:id="rId8"/>
    <p:sldId id="268" r:id="rId9"/>
    <p:sldId id="262" r:id="rId10"/>
    <p:sldId id="263" r:id="rId11"/>
    <p:sldId id="264" r:id="rId12"/>
    <p:sldId id="260" r:id="rId13"/>
    <p:sldId id="270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0000CC"/>
    <a:srgbClr val="006600"/>
    <a:srgbClr val="FF9933"/>
    <a:srgbClr val="0066FF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Государственное бюджетное образовательное учреждение города Москвы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«Школа № 657»     (дошкольное отделение 2)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667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Проект «Юный эколог»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9644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 «Откуда берется и куда девается мусор?» в номинации «Мы и мусор: что делать?</a:t>
            </a:r>
          </a:p>
          <a:p>
            <a:pPr algn="ctr"/>
            <a:endParaRPr lang="ru-RU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492896"/>
            <a:ext cx="6876256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вторы проекта:</a:t>
            </a:r>
            <a:r>
              <a:rPr lang="ru-RU" sz="3200" dirty="0" smtClean="0"/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Савватеев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Вадим, Илларионов Тимофей,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Гавлин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Владик, Польский Максим,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Анодина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София,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Читчян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Яна, Овечкина Настя</a:t>
            </a: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СвиринаКарина,Николаева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Евгения, Зайцева Алена,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Джорджевич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Настя,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Савватеева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Викторовна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Илларионова Светлана Геннадьевна,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Гавлина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Сергеевна, Польская Ольга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Александровна,Свирина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Станиславовна, Николаева Валентина Петровна. Милюкова, Олеся Георгиевна, Дронова Светлана Николаевна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517232"/>
            <a:ext cx="74523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уководители проекта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адживердиева</a:t>
            </a:r>
            <a:r>
              <a:rPr lang="ru-RU" sz="2000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Р.Х., </a:t>
            </a:r>
            <a:r>
              <a:rPr lang="ru-RU" sz="200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2000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ru-RU" sz="200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арова</a:t>
            </a:r>
            <a:r>
              <a:rPr lang="ru-RU" sz="2000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Н.А</a:t>
            </a:r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6597352"/>
            <a:ext cx="174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МОСКВА 2015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56406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3284984"/>
            <a:ext cx="52805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292080" y="260648"/>
            <a:ext cx="38519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Играем в дидактическую игру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3789041"/>
            <a:ext cx="35638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Узнали, что мусор можно использовать вторично.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51605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Воспитатель\Downloads\DSC_46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2924944"/>
            <a:ext cx="6300192" cy="35438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8104" y="620688"/>
            <a:ext cx="36358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Организовали круглый стол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212976"/>
            <a:ext cx="2411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 ли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дать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вторую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жизнь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мусору?»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604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Открытие мастерской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«Вторая жизнь»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80053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http://kazachya.net/uploads/posts/2014-06/1401953282_kpsoju64sme0l1t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7736" y="836712"/>
            <a:ext cx="2376264" cy="1872208"/>
          </a:xfrm>
          <a:prstGeom prst="rect">
            <a:avLst/>
          </a:prstGeom>
          <a:noFill/>
        </p:spPr>
      </p:pic>
      <p:pic>
        <p:nvPicPr>
          <p:cNvPr id="10244" name="Picture 4" descr="C:\Users\Воспитатель\Downloads\DSC_46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31929" y="3573016"/>
            <a:ext cx="5212071" cy="293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69482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рганизация уголка </a:t>
            </a:r>
            <a:r>
              <a:rPr lang="ru-RU" sz="40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40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больница»</a:t>
            </a:r>
            <a:endParaRPr lang="ru-RU" sz="4000" b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biblyzato.ucoz.ru/kartinki/kartinka_dlja_reklamy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808312" cy="2774341"/>
          </a:xfrm>
          <a:prstGeom prst="rect">
            <a:avLst/>
          </a:prstGeom>
          <a:noFill/>
        </p:spPr>
      </p:pic>
      <p:pic>
        <p:nvPicPr>
          <p:cNvPr id="27653" name="Picture 5" descr="http://img2.searchmasterclass.net/uploads/posts/2013-06-29/image_34148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645024"/>
            <a:ext cx="2448272" cy="2592288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2348880"/>
            <a:ext cx="609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Вылечили и добавили книги в библиотеку.</a:t>
            </a:r>
            <a:endParaRPr lang="ru-RU" sz="32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5131" name="Picture 11" descr="C:\Users\Воспитатель\Downloads\DSC_43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564904"/>
            <a:ext cx="1872208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59401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Организовали выставку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отходов – в доходы!»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news.unipack.ru/light_editor_img/images/2012-6-29/file13409519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50" y="0"/>
            <a:ext cx="3143250" cy="2647951"/>
          </a:xfrm>
          <a:prstGeom prst="rect">
            <a:avLst/>
          </a:prstGeom>
          <a:noFill/>
        </p:spPr>
      </p:pic>
      <p:pic>
        <p:nvPicPr>
          <p:cNvPr id="4099" name="Picture 3" descr="C:\Users\Воспитатель\Downloads\DSC_46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-212954" y="2885362"/>
            <a:ext cx="4221088" cy="3436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www.podelki.formulamolodosti.ru/wp-content/uploads/2012/02/p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4365104"/>
            <a:ext cx="2915816" cy="2186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6146" name="Picture 2" descr="C:\Users\Воспитатель\Downloads\DSC_33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464400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Воспитатель\Downloads\DSC_27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278092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Воспитатель\Downloads\DSC_27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564904"/>
            <a:ext cx="293981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Воспитатель\Downloads\DSC_27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4149080"/>
            <a:ext cx="136815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C:\Users\Воспитатель\Downloads\DSC_27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4913784"/>
            <a:ext cx="230425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C:\Users\Воспитатель\Downloads\DSC_271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64088" y="4941168"/>
            <a:ext cx="35283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Воспитатель\Downloads\DSC_276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71800" y="5589240"/>
            <a:ext cx="255577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6" name="Picture 12" descr="C:\Users\Воспитатель\Downloads\DSC_116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4048" y="620688"/>
            <a:ext cx="1368152" cy="105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3" descr="C:\Users\Воспитатель\Downloads\DSC_353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479704" y="332656"/>
            <a:ext cx="2664296" cy="2184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2" descr="C:\Users\Воспитатель\Downloads\DSC_435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419872" y="2492896"/>
            <a:ext cx="2448272" cy="1518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052736"/>
            <a:ext cx="56166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webliberty.ru/wp-content/uploads/2010/11/smile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212976"/>
            <a:ext cx="29718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14340" name="AutoShape 4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C:\Users\Воспитатель\Downloads\DSC_44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60648"/>
            <a:ext cx="473652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C:\Users\Воспитатель\Downloads\DSC_44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27095" y="3293985"/>
            <a:ext cx="4320481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9" name="Picture 13" descr="C:\Users\Воспитатель\Downloads\DSC_44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-1008112" y="3257599"/>
            <a:ext cx="4608513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43054" y="2967335"/>
            <a:ext cx="42578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видами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отходов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4822" y="4725143"/>
            <a:ext cx="51343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ы узнали, что бывают разные  виды </a:t>
            </a:r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отходов</a:t>
            </a:r>
            <a:r>
              <a:rPr lang="ru-RU" sz="2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бытовые, промышленные,</a:t>
            </a:r>
          </a:p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опасные</a:t>
            </a:r>
            <a:endParaRPr lang="ru-RU" sz="28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4797152"/>
            <a:ext cx="51125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уберечь планету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загрязнения?»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hitalnya.ru/upload/407/792223762720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1" y="1299736"/>
            <a:ext cx="3240360" cy="4111656"/>
          </a:xfrm>
          <a:prstGeom prst="rect">
            <a:avLst/>
          </a:prstGeom>
          <a:noFill/>
        </p:spPr>
      </p:pic>
      <p:pic>
        <p:nvPicPr>
          <p:cNvPr id="1028" name="Picture 4" descr="http://windowsphonenews.ru/wp-content/uploads/2012/02/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0"/>
            <a:ext cx="4832648" cy="4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25602" name="Picture 2" descr="C:\Users\Воспитатель\Downloads\DSC_44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60648"/>
            <a:ext cx="435248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Воспитатель\Downloads\DSC_44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644580" y="3388995"/>
            <a:ext cx="40964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Воспитатель\Downloads\DSC_44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903568" y="3309503"/>
            <a:ext cx="4062239" cy="228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47269" y="2967335"/>
            <a:ext cx="464947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Рисуем карточки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обозначения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разного вида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мусора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24580" name="Picture 4" descr="C:\Users\Воспитатель\Downloads\DSC_44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1052624" y="1232136"/>
            <a:ext cx="5632623" cy="3168351"/>
          </a:xfrm>
          <a:prstGeom prst="rect">
            <a:avLst/>
          </a:prstGeom>
          <a:noFill/>
        </p:spPr>
      </p:pic>
      <p:pic>
        <p:nvPicPr>
          <p:cNvPr id="24583" name="Picture 7" descr="C:\Users\Воспитатель\Downloads\DSC_44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915802" y="4286236"/>
            <a:ext cx="3291858" cy="1851670"/>
          </a:xfrm>
          <a:prstGeom prst="rect">
            <a:avLst/>
          </a:prstGeom>
          <a:noFill/>
        </p:spPr>
      </p:pic>
      <p:pic>
        <p:nvPicPr>
          <p:cNvPr id="11265" name="Picture 1" descr="C:\Users\Воспитатель\Downloads\DSC_46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260648"/>
            <a:ext cx="4828028" cy="271576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92080" y="3573016"/>
            <a:ext cx="38519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Практическая работа: сбор и распределение мусора по видам на участке</a:t>
            </a:r>
            <a:endParaRPr lang="ru-RU" sz="36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оспитатель\Downloads\DSC_46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2564904"/>
            <a:ext cx="2304256" cy="1417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22532" name="Picture 4" descr="C:\Users\Воспитатель\Downloads\DSC_43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99255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Воспитатель\Downloads\DSC_43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22684"/>
            <a:ext cx="5040560" cy="283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:\Users\Воспитатель\Downloads\DSC_43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91518" y="0"/>
            <a:ext cx="435248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Воспитатель\Downloads\DSC_449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4365104"/>
            <a:ext cx="3888432" cy="2187243"/>
          </a:xfrm>
          <a:prstGeom prst="rect">
            <a:avLst/>
          </a:prstGeom>
          <a:noFill/>
        </p:spPr>
      </p:pic>
      <p:pic>
        <p:nvPicPr>
          <p:cNvPr id="22531" name="Picture 3" descr="C:\Users\Воспитатель\Downloads\DSC_46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-630070" y="3410998"/>
            <a:ext cx="288032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146527" y="2564904"/>
            <a:ext cx="943707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опавших листьев на участке детского сада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их закапывание.  </a:t>
            </a:r>
            <a: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думаем, что в природе не может быть мусора. Здесь все взаимосвязано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4101" name="Picture 5" descr="C:\Users\Воспитатель\Downloads\DSC_46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4369604"/>
            <a:ext cx="3851920" cy="216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Воспитатель\Downloads\DSC_46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256584" cy="295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Воспитатель\Downloads\DSC_46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144199"/>
            <a:ext cx="4824536" cy="271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Воспитатель\Downloads\DSC_46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404664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564904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Просмотр контейнеров для мусора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нашем детском саду.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узнали, что  здесь есть два контейнера: один - для пищевых отходов, другой - для ТБО; мусор отсюда вывозится на свалку два раза в неделю.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2050" name="Picture 2" descr="http://windowsphonenews.ru/wp-content/uploads/2012/02/q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4920" y="0"/>
            <a:ext cx="4149080" cy="4149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221087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«Может ли мусор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быть полезным?»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go3.imgsmail.ru/imgpreview?key=774d03ad11a5fce3&amp;mb=imgdb_preview_173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6672"/>
            <a:ext cx="41344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pic>
        <p:nvPicPr>
          <p:cNvPr id="21506" name="Picture 2" descr="C:\Users\Воспитатель\Downloads\DSC_45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32656"/>
            <a:ext cx="3968441" cy="2232248"/>
          </a:xfrm>
          <a:prstGeom prst="rect">
            <a:avLst/>
          </a:prstGeom>
          <a:noFill/>
        </p:spPr>
      </p:pic>
      <p:pic>
        <p:nvPicPr>
          <p:cNvPr id="21509" name="Picture 5" descr="C:\Users\Воспитатель\Downloads\DSC_45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221088"/>
            <a:ext cx="4104456" cy="2308756"/>
          </a:xfrm>
          <a:prstGeom prst="rect">
            <a:avLst/>
          </a:prstGeom>
          <a:noFill/>
        </p:spPr>
      </p:pic>
      <p:pic>
        <p:nvPicPr>
          <p:cNvPr id="21512" name="Picture 8" descr="C:\Users\Воспитатель\Downloads\DSC_45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-1092630" y="1604797"/>
            <a:ext cx="6144683" cy="34563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883" y="1"/>
            <a:ext cx="8546249" cy="704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видеофильма о переработке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усора в России. </a:t>
            </a: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Узнали: как вывозят мусор на полигон, как его сортируют на разные виды, что можно сделать из мусора</a:t>
            </a:r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переработки.</a:t>
            </a:r>
            <a:endParaRPr lang="ru-RU" sz="2800" b="1" cap="none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none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мусор может быть полезным!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330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Воспитатель</cp:lastModifiedBy>
  <cp:revision>56</cp:revision>
  <dcterms:created xsi:type="dcterms:W3CDTF">2015-11-01T06:16:29Z</dcterms:created>
  <dcterms:modified xsi:type="dcterms:W3CDTF">2015-12-12T22:01:39Z</dcterms:modified>
</cp:coreProperties>
</file>