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0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02610" y="1470508"/>
            <a:ext cx="8001000" cy="2971801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Адаптация к детскому саду 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353966" y="4688230"/>
            <a:ext cx="6875264" cy="1058137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Подготовила педагог-психолог д/с «Снежинка»        </a:t>
            </a:r>
          </a:p>
          <a:p>
            <a:r>
              <a:rPr lang="ru-RU" dirty="0" smtClean="0"/>
              <a:t>                             Балабанова Е.В.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664" y="62523"/>
            <a:ext cx="5871078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7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0889" y="5081301"/>
            <a:ext cx="8534400" cy="1507067"/>
          </a:xfrm>
        </p:spPr>
        <p:txBody>
          <a:bodyPr/>
          <a:lstStyle/>
          <a:p>
            <a:r>
              <a:rPr lang="ru-RU" dirty="0" smtClean="0"/>
              <a:t>Игровое упражнение: «Подбери игру по темпераменту»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045" y="30367"/>
            <a:ext cx="8534400" cy="3550301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Педагоги, подберите игры согласно типу темперамента детей.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182" y="2671232"/>
            <a:ext cx="3919533" cy="241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28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576476"/>
              </p:ext>
            </p:extLst>
          </p:nvPr>
        </p:nvGraphicFramePr>
        <p:xfrm>
          <a:off x="684212" y="693018"/>
          <a:ext cx="10596596" cy="59933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72231"/>
                <a:gridCol w="5724365"/>
              </a:tblGrid>
              <a:tr h="6352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Тип темперамента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Названия игр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096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Холерик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Подвижные игры, игра с кеглями, игра в мяч, ритмичные танцы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626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Сангвиник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Весёлые подвижные игры, танцы под весёлую музыку, хороводы, игры с водой и песком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425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Флегматик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Игры-эксперименты, пазлы, конструкторы, мозаика, лепка, рассматривание иллюстраций и раскрашивание картинок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432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Меланхолик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Конструкторы, настольные игры, игры с водой, экспериментирование с красками, игры -потешки, игры –потешки(«Сорока-ворона», «Ладушки»).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16322" y="-33010"/>
            <a:ext cx="75593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Игры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для детей разного типа темперамента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0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2362" y="5130798"/>
            <a:ext cx="8534400" cy="1507067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/>
              <a:t>Расположить к себе родителей                          Собрать первичную информацию о ребёнке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Первая встреча с родителями</a:t>
            </a:r>
            <a:endParaRPr lang="ru-RU" sz="4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358" y="2859615"/>
            <a:ext cx="381432" cy="25103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493" y="2766481"/>
            <a:ext cx="367200" cy="260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65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825" y="4535458"/>
            <a:ext cx="8534400" cy="1507067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/>
              <a:t>Расположить к себе малыша                                           формировать</a:t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    навыки самообслуживания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Встреча с малышом</a:t>
            </a:r>
            <a:endParaRPr lang="ru-RU" sz="3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354" y="2990850"/>
            <a:ext cx="345920" cy="16340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86" y="2833321"/>
            <a:ext cx="330272" cy="15790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584" y="0"/>
            <a:ext cx="5697415" cy="381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6431" y="4065302"/>
            <a:ext cx="2998860" cy="87402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031" y="1799169"/>
            <a:ext cx="8534400" cy="3615267"/>
          </a:xfrm>
        </p:spPr>
        <p:txBody>
          <a:bodyPr>
            <a:normAutofit fontScale="92500" lnSpcReduction="20000"/>
          </a:bodyPr>
          <a:lstStyle/>
          <a:p>
            <a:r>
              <a:rPr lang="ru-RU" sz="3600" b="1" dirty="0" smtClean="0"/>
              <a:t>Методические приёмы и средства адаптации ребёнка к детскому саду: </a:t>
            </a:r>
          </a:p>
          <a:p>
            <a:endParaRPr lang="ru-RU" sz="3600" b="1" dirty="0" smtClean="0"/>
          </a:p>
          <a:p>
            <a:r>
              <a:rPr lang="ru-RU" sz="3600" dirty="0" smtClean="0"/>
              <a:t>«Домик для твоей одежды» </a:t>
            </a:r>
          </a:p>
          <a:p>
            <a:endParaRPr lang="ru-RU" sz="3600" dirty="0"/>
          </a:p>
          <a:p>
            <a:r>
              <a:rPr lang="ru-RU" sz="3600" dirty="0" smtClean="0"/>
              <a:t>«Кроватка ждёт тебя малыш»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1847" y="2953231"/>
            <a:ext cx="4650153" cy="309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38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37354" y="5158154"/>
            <a:ext cx="5381258" cy="83624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062" y="17583"/>
            <a:ext cx="9120554" cy="6840417"/>
          </a:xfrm>
        </p:spPr>
      </p:pic>
    </p:spTree>
    <p:extLst>
      <p:ext uri="{BB962C8B-B14F-4D97-AF65-F5344CB8AC3E}">
        <p14:creationId xmlns:p14="http://schemas.microsoft.com/office/powerpoint/2010/main" val="309880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4762" y="4487332"/>
            <a:ext cx="2906879" cy="107927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4374" y="146007"/>
            <a:ext cx="8534400" cy="3615267"/>
          </a:xfrm>
        </p:spPr>
        <p:txBody>
          <a:bodyPr/>
          <a:lstStyle/>
          <a:p>
            <a:r>
              <a:rPr lang="ru-RU" dirty="0" smtClean="0"/>
              <a:t>Адаптация – это привыкание ребёнка к новым условиям дошкольного учреждения.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698" y="2625969"/>
            <a:ext cx="7214234" cy="387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01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331" y="3043543"/>
            <a:ext cx="11636124" cy="3814457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Внутренний комфорт                                                                                 Внешняя адекватность</a:t>
            </a:r>
            <a:br>
              <a:rPr lang="ru-RU" sz="1800" dirty="0" smtClean="0"/>
            </a:br>
            <a:r>
              <a:rPr lang="ru-RU" sz="1800" dirty="0"/>
              <a:t> </a:t>
            </a:r>
            <a:r>
              <a:rPr lang="ru-RU" sz="1800" dirty="0" smtClean="0"/>
              <a:t>                                                                                                                                     поведения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869" y="0"/>
            <a:ext cx="8534400" cy="362955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                                  Критерии успешной адаптации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32749">
            <a:off x="2913371" y="2018430"/>
            <a:ext cx="394387" cy="23343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66219">
            <a:off x="8492660" y="2066948"/>
            <a:ext cx="385436" cy="228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40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3396" y="2114020"/>
            <a:ext cx="8534400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u="sng" dirty="0" smtClean="0"/>
              <a:t>Различают 4 степени адаптации:</a:t>
            </a:r>
          </a:p>
          <a:p>
            <a:r>
              <a:rPr lang="ru-RU" b="1" u="sng" dirty="0" smtClean="0"/>
              <a:t>Лёгкая адаптация;</a:t>
            </a:r>
          </a:p>
          <a:p>
            <a:r>
              <a:rPr lang="ru-RU" b="1" u="sng" dirty="0" smtClean="0"/>
              <a:t>Адаптация средней тяжести</a:t>
            </a:r>
            <a:endParaRPr lang="ru-RU" b="1" u="sng" dirty="0"/>
          </a:p>
          <a:p>
            <a:r>
              <a:rPr lang="ru-RU" b="1" u="sng" dirty="0" smtClean="0"/>
              <a:t>Тяжёлая адаптация;</a:t>
            </a:r>
          </a:p>
          <a:p>
            <a:r>
              <a:rPr lang="ru-RU" b="1" u="sng" dirty="0" smtClean="0"/>
              <a:t>Сверхтяжёлая адаптация</a:t>
            </a:r>
            <a:endParaRPr lang="ru-RU" b="1" u="sng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456" y="180105"/>
            <a:ext cx="4447032" cy="296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48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7417" y="4970584"/>
            <a:ext cx="10733793" cy="1422398"/>
          </a:xfrm>
        </p:spPr>
        <p:txBody>
          <a:bodyPr/>
          <a:lstStyle/>
          <a:p>
            <a:pPr algn="r"/>
            <a:r>
              <a:rPr lang="ru-RU" dirty="0" smtClean="0"/>
              <a:t>острая   подострая     компенсации</a:t>
            </a:r>
            <a:endParaRPr lang="ru-RU" dirty="0"/>
          </a:p>
        </p:txBody>
      </p:sp>
      <p:sp useBgFill="1"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578108"/>
            <a:ext cx="8534400" cy="3615267"/>
          </a:xfrm>
        </p:spPr>
        <p:txBody>
          <a:bodyPr>
            <a:normAutofit/>
          </a:bodyPr>
          <a:lstStyle/>
          <a:p>
            <a:pPr lvl="4" algn="ctr"/>
            <a:r>
              <a:rPr lang="ru-RU" sz="3000" dirty="0" smtClean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</a:rPr>
              <a:t>Выделяют   3 фазы    адаптационного     процесса</a:t>
            </a:r>
            <a:endParaRPr lang="ru-RU" sz="3000" dirty="0">
              <a:ln>
                <a:solidFill>
                  <a:schemeClr val="accent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7003">
            <a:off x="2950904" y="2870436"/>
            <a:ext cx="585547" cy="20222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159" y="2886982"/>
            <a:ext cx="659499" cy="20912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5011">
            <a:off x="8404352" y="2847906"/>
            <a:ext cx="596414" cy="216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12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877750"/>
            <a:ext cx="10498138" cy="127396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Дезадаптацию                            Адаптацию                               Адаптированность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450981"/>
            <a:ext cx="8534400" cy="3615267"/>
          </a:xfrm>
        </p:spPr>
        <p:txBody>
          <a:bodyPr>
            <a:normAutofit/>
          </a:bodyPr>
          <a:lstStyle/>
          <a:p>
            <a:pPr lvl="6" algn="ctr"/>
            <a:r>
              <a:rPr lang="ru-RU" sz="3600" dirty="0" smtClean="0">
                <a:pattFill prst="pct5">
                  <a:fgClr>
                    <a:schemeClr val="accent1"/>
                  </a:fgClr>
                  <a:bgClr>
                    <a:schemeClr val="bg1"/>
                  </a:bgClr>
                </a:pattFill>
              </a:rPr>
              <a:t>Ребёнок проходит 3 фазы адаптационного процесса</a:t>
            </a:r>
            <a:endParaRPr lang="ru-RU" sz="3600" dirty="0">
              <a:pattFill prst="pct5">
                <a:fgClr>
                  <a:schemeClr val="accent1"/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00400" y="917045"/>
            <a:ext cx="6018212" cy="2438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8102">
            <a:off x="3162409" y="3572530"/>
            <a:ext cx="790469" cy="143721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281" y="3572530"/>
            <a:ext cx="781884" cy="201602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1446">
            <a:off x="8695568" y="3638176"/>
            <a:ext cx="793248" cy="144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78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7227" y="3767015"/>
            <a:ext cx="2457573" cy="2164861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0"/>
            <a:ext cx="8534400" cy="3615267"/>
          </a:xfrm>
        </p:spPr>
        <p:txBody>
          <a:bodyPr>
            <a:normAutofit/>
          </a:bodyPr>
          <a:lstStyle/>
          <a:p>
            <a:r>
              <a:rPr lang="ru-RU" sz="3600" b="1" dirty="0"/>
              <a:t>Адаптационный период у детей может сопровождаться различными негативными </a:t>
            </a:r>
            <a:r>
              <a:rPr lang="ru-RU" sz="3600" b="1" dirty="0" smtClean="0"/>
              <a:t>сдвигами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656" y="2915138"/>
            <a:ext cx="5168852" cy="394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92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3568" y="5150338"/>
            <a:ext cx="5475043" cy="84406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sz="2400" b="1" dirty="0"/>
              <a:t>Игровое упражнение «Продолжи фразу».</a:t>
            </a:r>
            <a:endParaRPr lang="ru-RU" sz="2400" dirty="0"/>
          </a:p>
          <a:p>
            <a:r>
              <a:rPr lang="ru-RU" dirty="0" smtClean="0"/>
              <a:t>Педагоги  продолжите 2 </a:t>
            </a:r>
            <a:r>
              <a:rPr lang="ru-RU" dirty="0"/>
              <a:t>фразы с точки зрения ребёнка, воспитателя, родителя.</a:t>
            </a:r>
          </a:p>
          <a:p>
            <a:r>
              <a:rPr lang="ru-RU" dirty="0"/>
              <a:t>  «Проблемы, осложняющие процесс адаптации малыша, - это …»</a:t>
            </a:r>
          </a:p>
          <a:p>
            <a:r>
              <a:rPr lang="ru-RU" dirty="0"/>
              <a:t>«Чтобы обеспечить успешную адаптацию, нужно…»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414" y="3650464"/>
            <a:ext cx="8650721" cy="298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3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0212" y="4534224"/>
            <a:ext cx="8534400" cy="1507067"/>
          </a:xfrm>
        </p:spPr>
        <p:txBody>
          <a:bodyPr/>
          <a:lstStyle/>
          <a:p>
            <a:pPr algn="ctr"/>
            <a:r>
              <a:rPr lang="ru-RU" b="1" dirty="0"/>
              <a:t>Основной вид деятельности малыша – игра.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942" y="368167"/>
            <a:ext cx="3614738" cy="3614738"/>
          </a:xfrm>
        </p:spPr>
      </p:pic>
    </p:spTree>
    <p:extLst>
      <p:ext uri="{BB962C8B-B14F-4D97-AF65-F5344CB8AC3E}">
        <p14:creationId xmlns:p14="http://schemas.microsoft.com/office/powerpoint/2010/main" val="367538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</TotalTime>
  <Words>265</Words>
  <Application>Microsoft Office PowerPoint</Application>
  <PresentationFormat>Широкоэкранный</PresentationFormat>
  <Paragraphs>43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Times New Roman</vt:lpstr>
      <vt:lpstr>Wingdings 3</vt:lpstr>
      <vt:lpstr>Сектор</vt:lpstr>
      <vt:lpstr>Адаптация к детскому саду </vt:lpstr>
      <vt:lpstr>Презентация PowerPoint</vt:lpstr>
      <vt:lpstr>Внутренний комфорт                                                                                 Внешняя адекватность                                                                                                                                       поведения</vt:lpstr>
      <vt:lpstr>Презентация PowerPoint</vt:lpstr>
      <vt:lpstr>острая   подострая     компенсации</vt:lpstr>
      <vt:lpstr>  Дезадаптацию                            Адаптацию                               Адаптированность</vt:lpstr>
      <vt:lpstr>Презентация PowerPoint</vt:lpstr>
      <vt:lpstr>Презентация PowerPoint</vt:lpstr>
      <vt:lpstr>Основной вид деятельности малыша – игра.</vt:lpstr>
      <vt:lpstr>Игровое упражнение: «Подбери игру по темпераменту»</vt:lpstr>
      <vt:lpstr>Презентация PowerPoint</vt:lpstr>
      <vt:lpstr>Расположить к себе родителей                          Собрать первичную информацию о ребёнке</vt:lpstr>
      <vt:lpstr>Расположить к себе малыша                                           формировать      навыки самообслуживания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Адаптация к детскому саду</dc:title>
  <dc:creator>Serega</dc:creator>
  <cp:lastModifiedBy>Serega</cp:lastModifiedBy>
  <cp:revision>24</cp:revision>
  <dcterms:created xsi:type="dcterms:W3CDTF">2015-10-24T18:36:49Z</dcterms:created>
  <dcterms:modified xsi:type="dcterms:W3CDTF">2015-11-29T17:02:49Z</dcterms:modified>
</cp:coreProperties>
</file>