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9" r:id="rId2"/>
    <p:sldId id="261" r:id="rId3"/>
    <p:sldId id="260" r:id="rId4"/>
    <p:sldId id="268" r:id="rId5"/>
    <p:sldId id="264" r:id="rId6"/>
    <p:sldId id="265" r:id="rId7"/>
    <p:sldId id="266" r:id="rId8"/>
    <p:sldId id="267" r:id="rId9"/>
    <p:sldId id="262" r:id="rId10"/>
    <p:sldId id="263" r:id="rId11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89" autoAdjust="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60579C-9732-4ECF-8344-092CDAC5EDF5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790318-9CB0-4F9E-A137-CD08B4C8D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D20FB-FB12-4CC9-9CD9-D692884B8DA0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69B2C-C15A-4389-BCFE-A8C3769909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79003-78AC-4129-8D96-1293539C04B8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D5BD9-C6F0-42A3-8804-6D7442C3A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1FBB-B700-4DF2-B8D5-D315AA05C94E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F8C45-B615-4656-B774-F552F2F24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086E-5EA3-43D7-9511-C268E96ABCB4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9150C-9819-43C4-A43F-E5195F8BD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56F44-FBA8-42D4-A285-608A1BD31BC6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65E8-AF5D-414F-ABA2-448A3E197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EB7B-1BFA-41B9-BA66-50BED18882C3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D4AD-7DE5-47FD-9DEB-9BEBA02E4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714B8-C565-4237-9F7B-E9CB9E93202D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AF41-CDEF-415F-B130-7153295A9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D1D1D-7CBE-4DBA-90EA-D9F9D0C4E665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EA159-1D76-49F5-8565-6F398EED2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3E9A-760B-421D-A1EC-25858122C84F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6B506-08DD-4EE1-971F-BC470D0E4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DA64F-2D56-4A89-8EED-45890293CF6D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3D66A-9D9E-45F8-8BF5-081880C72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E94684-FF36-434A-A094-2578D141DA1A}" type="datetimeFigureOut">
              <a:rPr lang="ru-RU"/>
              <a:pPr>
                <a:defRPr/>
              </a:pPr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FEC010-515D-4EE5-B7F0-7C2D379C2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9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nagold.ru/fon/eda/klub/37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forum.materinstvo.ru/index.php?act=Attach&amp;type=post&amp;id=6997833" TargetMode="External"/><Relationship Id="rId4" Type="http://schemas.openxmlformats.org/officeDocument/2006/relationships/hyperlink" Target="http://i020.radikal.ru/0806/6f/648c33ef15e1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edsovet.s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85728"/>
            <a:ext cx="7072362" cy="14157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Загадки о ягодах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для детей дошкольного возраста 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5140" y="2643182"/>
            <a:ext cx="2214578" cy="16927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Дошкольное подразделение «Надежда»</a:t>
            </a:r>
          </a:p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ГБОУ СОШ № 2092 </a:t>
            </a:r>
            <a:r>
              <a:rPr lang="ru-RU" sz="1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им.И.Н.Кожедуба</a:t>
            </a: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представляет: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714500" y="928688"/>
            <a:ext cx="70008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                            </a:t>
            </a:r>
            <a:r>
              <a:rPr lang="ru-RU" sz="2400" b="1" u="sng"/>
              <a:t>Источники:</a:t>
            </a:r>
          </a:p>
          <a:p>
            <a:endParaRPr lang="ru-RU" sz="2400" b="1"/>
          </a:p>
          <a:p>
            <a:r>
              <a:rPr lang="en-US" sz="2000" b="1">
                <a:hlinkClick r:id="rId3"/>
              </a:rPr>
              <a:t>http://www.lenagold.ru/fon/eda/klub/37.html</a:t>
            </a:r>
            <a:r>
              <a:rPr lang="ru-RU" sz="2000" b="1"/>
              <a:t> - фон</a:t>
            </a:r>
          </a:p>
          <a:p>
            <a:endParaRPr lang="ru-RU" sz="2000" b="1"/>
          </a:p>
          <a:p>
            <a:r>
              <a:rPr lang="en-US" sz="2000" b="1">
                <a:hlinkClick r:id="rId4"/>
              </a:rPr>
              <a:t>http://i020.radikal.ru/0806/6f/648c33ef15e1.png</a:t>
            </a:r>
            <a:r>
              <a:rPr lang="ru-RU" sz="2000" b="1"/>
              <a:t> - ягоды</a:t>
            </a:r>
          </a:p>
          <a:p>
            <a:endParaRPr lang="ru-RU" sz="2000" b="1"/>
          </a:p>
          <a:p>
            <a:r>
              <a:rPr lang="en-US" sz="2000" b="1">
                <a:hlinkClick r:id="rId5"/>
              </a:rPr>
              <a:t>http://forum.materinstvo.ru/index.php?act=Attach&amp;type=post&amp;id=6997833</a:t>
            </a:r>
            <a:r>
              <a:rPr lang="ru-RU" sz="2000" b="1"/>
              <a:t> – корзина с ягодами</a:t>
            </a:r>
          </a:p>
          <a:p>
            <a:endParaRPr lang="ru-RU" sz="2000" b="1"/>
          </a:p>
          <a:p>
            <a:r>
              <a:rPr lang="ru-RU" sz="2000" b="1"/>
              <a:t>Рамка – автор Александрова З.В.</a:t>
            </a:r>
          </a:p>
          <a:p>
            <a:endParaRPr lang="ru-RU" sz="2400" b="1"/>
          </a:p>
          <a:p>
            <a:endParaRPr lang="ru-RU" sz="2400" b="1"/>
          </a:p>
          <a:p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000" b="1" dirty="0" smtClean="0"/>
              <a:t>      </a:t>
            </a:r>
            <a:r>
              <a:rPr lang="ru-RU" sz="6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Малина   </a:t>
            </a:r>
            <a:endParaRPr lang="ru-RU" sz="54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102" name="Picture 6" descr="C:\Users\User\Desktop\Съемный диск\ягоды\2133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2166" y="1785926"/>
            <a:ext cx="2964662" cy="39528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3" name="Picture 7" descr="C:\Users\User\Desktop\Съемный диск\ягоды\133132[1]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571736" y="4000504"/>
            <a:ext cx="3119438" cy="23395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928794" y="1285860"/>
            <a:ext cx="3317888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Сладких ягод соберите,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Для варенья припасите,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От простуды, от ангины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Вам поможет чай - С... (малиной)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1700" y="285750"/>
            <a:ext cx="5829300" cy="1143000"/>
          </a:xfrm>
        </p:spPr>
        <p:txBody>
          <a:bodyPr/>
          <a:lstStyle/>
          <a:p>
            <a:pPr>
              <a:defRPr/>
            </a:pPr>
            <a:r>
              <a:rPr lang="ru-RU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Земляника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7" name="Picture 5" descr="C:\Users\User\Desktop\Съемный диск\ягоды\i29GWD70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571612"/>
            <a:ext cx="2286003" cy="1714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C:\Users\User\Desktop\Съемный диск\ягоды\zemlyanika_1920x1440[1]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357686" y="3429000"/>
            <a:ext cx="4000528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0" y="0"/>
            <a:ext cx="4159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90500" algn="just" eaLnBrk="0" hangingPunct="0"/>
            <a:endParaRPr lang="ru-RU" sz="1200">
              <a:cs typeface="Times New Roman" pitchFamily="18" charset="0"/>
            </a:endParaRPr>
          </a:p>
          <a:p>
            <a:pPr indent="190500" algn="just" eaLnBrk="0" hangingPunct="0"/>
            <a:r>
              <a:rPr lang="ru-RU" sz="11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 </a:t>
            </a: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1214422"/>
            <a:ext cx="3643338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Я — капелька лета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На тоненькой ножке.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Плетут для меня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Кузовки и лукошки.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Кто любит меня,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Тот и рад   поклониться.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А имя дала мне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Родная землица. 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143000"/>
          </a:xfrm>
        </p:spPr>
        <p:txBody>
          <a:bodyPr/>
          <a:lstStyle/>
          <a:p>
            <a:pPr>
              <a:defRPr/>
            </a:pPr>
            <a:r>
              <a:rPr lang="ru-RU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Клубника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9" name="Picture 2" descr="C:\Users\User\Desktop\Съемный диск\ягоды\bi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4071938"/>
            <a:ext cx="326231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 descr="C:\Users\User\Desktop\Съемный диск\ягоды\dutch-straberries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1571612"/>
            <a:ext cx="3698872" cy="2776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0"/>
            <a:ext cx="4159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90500" algn="just" eaLnBrk="0" hangingPunct="0"/>
            <a:r>
              <a:rPr lang="ru-RU" sz="11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 </a:t>
            </a:r>
            <a:endParaRPr lang="ru-RU" sz="1200">
              <a:ea typeface="Times New Roman" pitchFamily="18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85918" y="1214422"/>
            <a:ext cx="3024196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Повернулась к грядке боком,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Налилась вся красным соком.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Ей сестрица земляника.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indent="190500" eaLnBrk="0" hangingPunct="0"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Что за ягодка?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>
              <a:defRPr/>
            </a:pPr>
            <a:r>
              <a:rPr lang="ru-RU" sz="6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ru-RU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Вишня </a:t>
            </a:r>
            <a:endParaRPr lang="ru-RU" sz="54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147" name="Picture 2" descr="C:\Users\User\Desktop\Съемный диск\ягоды\cherries_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3786188"/>
            <a:ext cx="1852612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C:\Users\User\Desktop\Съемный диск\ягоды\6858[1]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2928934"/>
            <a:ext cx="3817942" cy="3573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357290" y="1357298"/>
            <a:ext cx="6715172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Маленькое деревце: весной - девица,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Накинет фату - в белом цвету,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придет лето - красными бусами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Будет одета, кто же это?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</a:t>
            </a:r>
            <a:r>
              <a:rPr lang="ru-RU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Смородина</a:t>
            </a:r>
            <a:endParaRPr lang="ru-RU" sz="54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482" name="Picture 2" descr="C:\Users\User\Desktop\Съемный диск\ягоды\Grosella[1]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86314" y="3071810"/>
            <a:ext cx="3347729" cy="3048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C:\Users\User\Desktop\Съемный диск\ягоды\0_d7770_3c686f99_XL[1]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285984" y="3929066"/>
            <a:ext cx="2438400" cy="1801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643042" y="1571612"/>
            <a:ext cx="4827732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Ярко-красных, черных, белых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Ягодок попробуй спелых.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Сельский сад — их родина.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это? </a:t>
            </a:r>
          </a:p>
          <a:p>
            <a:pPr>
              <a:defRPr/>
            </a:pPr>
            <a:r>
              <a:rPr lang="ru-RU" dirty="0"/>
              <a:t> 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</a:t>
            </a:r>
            <a:r>
              <a:rPr lang="ru-RU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Крыжовник</a:t>
            </a:r>
            <a:endParaRPr lang="ru-RU" sz="54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8195" name="Picture 3" descr="C:\Users\User\Desktop\Съемный диск\ягоды\2012-02-24_2010513[1].jpg"/>
          <p:cNvPicPr>
            <a:picLocks noChangeAspect="1" noChangeArrowheads="1"/>
          </p:cNvPicPr>
          <p:nvPr/>
        </p:nvPicPr>
        <p:blipFill>
          <a:blip r:embed="rId3"/>
          <a:srcRect l="11020" r="3537" b="14355"/>
          <a:stretch>
            <a:fillRect/>
          </a:stretch>
        </p:blipFill>
        <p:spPr bwMode="auto">
          <a:xfrm>
            <a:off x="2071688" y="3643313"/>
            <a:ext cx="32861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Users\User\Desktop\Съемный диск\ягоды\крыжовник-e1345488477339[1]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500694" y="3214686"/>
            <a:ext cx="3000376" cy="2250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9" name="Picture 5" descr="C:\Users\User\Desktop\Съемный диск\ягоды\i[2]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1500174"/>
            <a:ext cx="23812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285852" y="1928802"/>
            <a:ext cx="496193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колючей тонкой ветке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полосатых майках детки.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Куст с шипами — не шиповник,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 зовется он?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Слива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2530" name="Picture 2" descr="C:\Users\User\Desktop\Съемный диск\ягоды\pflaumen_2589954[1]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143504" y="3071810"/>
            <a:ext cx="3481391" cy="2597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C:\Users\User\Desktop\Съемный диск\ягоды\1372876799_fotolia_28541340_xs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813" y="3714750"/>
            <a:ext cx="28654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928794" y="1285860"/>
            <a:ext cx="443095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Синяя одежка,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Сладкая подстежка,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Словно шарик - посмотри: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 острой косточкой внутри.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Ароматна и красива,</a:t>
            </a:r>
          </a:p>
          <a:p>
            <a:pPr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деревьях спеет...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2"/>
          <p:cNvSpPr>
            <a:spLocks noChangeArrowheads="1"/>
          </p:cNvSpPr>
          <p:nvPr/>
        </p:nvSpPr>
        <p:spPr bwMode="auto">
          <a:xfrm>
            <a:off x="1857375" y="3000372"/>
            <a:ext cx="6357938" cy="30469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Comic Sans MS" pitchFamily="66" charset="0"/>
              </a:rPr>
              <a:t>Презентацию подготовила </a:t>
            </a:r>
          </a:p>
          <a:p>
            <a:pPr algn="ctr">
              <a:defRPr/>
            </a:pPr>
            <a:r>
              <a:rPr lang="ru-RU" sz="2400" b="1" dirty="0">
                <a:latin typeface="Comic Sans MS" pitchFamily="66" charset="0"/>
              </a:rPr>
              <a:t>воспитатель дошкольного подразделения «НАДЕЖДА» </a:t>
            </a:r>
          </a:p>
          <a:p>
            <a:pPr algn="ctr">
              <a:defRPr/>
            </a:pPr>
            <a:r>
              <a:rPr lang="ru-RU" sz="2400" b="1" dirty="0">
                <a:latin typeface="Comic Sans MS" pitchFamily="66" charset="0"/>
              </a:rPr>
              <a:t>ГБОУ СОШ №2092 </a:t>
            </a:r>
            <a:r>
              <a:rPr lang="ru-RU" sz="2400" b="1" dirty="0" err="1">
                <a:latin typeface="Comic Sans MS" pitchFamily="66" charset="0"/>
              </a:rPr>
              <a:t>им.И.Н.Кожедуба</a:t>
            </a:r>
            <a:endParaRPr lang="ru-RU" sz="24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ru-RU" sz="2400" b="1" dirty="0">
                <a:latin typeface="Comic Sans MS" pitchFamily="66" charset="0"/>
              </a:rPr>
              <a:t> Сергеева Елена Ивановна</a:t>
            </a:r>
          </a:p>
          <a:p>
            <a:pPr algn="ctr">
              <a:defRPr/>
            </a:pPr>
            <a:r>
              <a:rPr lang="ru-RU" sz="2400" b="1" dirty="0"/>
              <a:t> </a:t>
            </a:r>
            <a:r>
              <a:rPr lang="ru-RU" sz="1600" b="1" dirty="0"/>
              <a:t>источник шаблона: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70C0"/>
                </a:solidFill>
              </a:rPr>
              <a:t>Щедрова Елена Владимировна, воспитатель МДОУ №16«Росинка»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70C0"/>
                </a:solidFill>
              </a:rPr>
              <a:t>г.Северодвинска Архангельской области.</a:t>
            </a:r>
          </a:p>
          <a:p>
            <a:pPr algn="ctr">
              <a:defRPr/>
            </a:pPr>
            <a:r>
              <a:rPr lang="ru-RU" sz="1600" b="1" dirty="0"/>
              <a:t>Сайт - </a:t>
            </a:r>
            <a:r>
              <a:rPr lang="en-US" sz="1600" b="1" dirty="0">
                <a:hlinkClick r:id="rId3"/>
              </a:rPr>
              <a:t>http://pedsovet.su/</a:t>
            </a:r>
            <a:endParaRPr lang="ru-RU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57290" y="1142984"/>
            <a:ext cx="7358114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Спасибо за внимание !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262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Тема Office</vt:lpstr>
      <vt:lpstr>Слайд 1</vt:lpstr>
      <vt:lpstr>       Малина   </vt:lpstr>
      <vt:lpstr>Земляника </vt:lpstr>
      <vt:lpstr>Клубника </vt:lpstr>
      <vt:lpstr>  Вишня </vt:lpstr>
      <vt:lpstr>    Смородина</vt:lpstr>
      <vt:lpstr>   Крыжовник</vt:lpstr>
      <vt:lpstr>   Слива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2011-07-13T18:03:07Z</dcterms:created>
  <dcterms:modified xsi:type="dcterms:W3CDTF">2015-12-11T19:16:09Z</dcterms:modified>
</cp:coreProperties>
</file>