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61" r:id="rId4"/>
    <p:sldId id="259" r:id="rId5"/>
    <p:sldId id="257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В Калининском районе проходят мероприятия под общим названием &quot;Подвиг во имя Великой Победы&quot; &quot; Челябинская Служба Информаци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plazdarm.ucoz.ru/_nw/0/27590994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2362" t="-1691" r="1963" b="8672"/>
          <a:stretch>
            <a:fillRect/>
          </a:stretch>
        </p:blipFill>
        <p:spPr bwMode="auto">
          <a:xfrm>
            <a:off x="323528" y="188640"/>
            <a:ext cx="6972373" cy="5976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 descr="Вечная Слава. Вечная Память. - Деловой квартал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260648"/>
            <a:ext cx="2880320" cy="3744416"/>
          </a:xfrm>
          <a:prstGeom prst="rect">
            <a:avLst/>
          </a:prstGeom>
          <a:noFill/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Оригами - Оригами"/>
          <p:cNvPicPr>
            <a:picLocks noChangeAspect="1" noChangeArrowheads="1"/>
          </p:cNvPicPr>
          <p:nvPr/>
        </p:nvPicPr>
        <p:blipFill>
          <a:blip r:embed="rId2" cstate="print">
            <a:lum bright="25000" contrast="-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6" name="Picture 2" descr="Неизвестный солдат (Владимир Будиловский) / Стихи.ру - национальный сервер современной поэзи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488" y="500042"/>
            <a:ext cx="4357718" cy="5857916"/>
          </a:xfrm>
          <a:prstGeom prst="rect">
            <a:avLst/>
          </a:prstGeom>
          <a:noFill/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8" name="Picture 6" descr="Скачать бесплатно шаблон PowerPoint 9 Мая ProPowerPoint.Ru. …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8436" name="Picture 4" descr="Ответы@Mail.Ru: А ведь можно было лицом Победы сделать и Жукова?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124744"/>
            <a:ext cx="4896544" cy="3816424"/>
          </a:xfrm>
          <a:prstGeom prst="rect">
            <a:avLst/>
          </a:prstGeom>
          <a:noFill/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  <a:softEdge rad="63500"/>
          </a:effectLst>
        </p:spPr>
      </p:pic>
      <p:pic>
        <p:nvPicPr>
          <p:cNvPr id="18434" name="Picture 2" descr="Неизвестный солдат (1984) DVDRip :: NoNaM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3968" y="3140968"/>
            <a:ext cx="4608512" cy="3491880"/>
          </a:xfrm>
          <a:prstGeom prst="rect">
            <a:avLst/>
          </a:prstGeom>
          <a:noFill/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Скачать бесплатно шаблон PowerPoint 9 Мая ProPowerPoint.Ru. …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pic>
        <p:nvPicPr>
          <p:cNvPr id="2052" name="Picture 4" descr="Этот день в истории. - Страница 62 - Киев Форум. Киевский форум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052736"/>
            <a:ext cx="5328592" cy="4067176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2050" name="Picture 2" descr="Александровский сад москва википедия - Обозреваем время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3212976"/>
            <a:ext cx="4910336" cy="3356992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7" name="Picture 2" descr="http://im0-tub-ru.yandex.net/i?id=d2b93588d92c805375640c62950281d7-89-144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6" y="1052736"/>
            <a:ext cx="2880320" cy="2004814"/>
          </a:xfrm>
          <a:prstGeom prst="rect">
            <a:avLst/>
          </a:prstGeom>
          <a:noFill/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В Калининском районе проходят мероприятия под общим названием &quot;Подвиг во имя Великой Победы&quot; &quot; Челябинская Служба Информаци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pic>
        <p:nvPicPr>
          <p:cNvPr id="4100" name="Picture 4" descr="военная тематика Записи с меткой военная тематика Tatjana : LiveInternet - Российский Сервис Онлайн-Дневников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7"/>
              </a:clrFrom>
              <a:clrTo>
                <a:srgbClr val="FFFFF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404664"/>
            <a:ext cx="4762500" cy="3552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9458" name="Picture 2" descr="Классный час &quot;Города-герои в Великой Отечественной войне 1941-1945 гг.&quot; Презентация составлена заместителем директора по увр стр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</TotalTime>
  <Words>0</Words>
  <Application>Microsoft Office PowerPoint</Application>
  <PresentationFormat>Экран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asf</dc:creator>
  <cp:lastModifiedBy>роа</cp:lastModifiedBy>
  <cp:revision>11</cp:revision>
  <dcterms:created xsi:type="dcterms:W3CDTF">2014-11-30T12:52:09Z</dcterms:created>
  <dcterms:modified xsi:type="dcterms:W3CDTF">2015-03-26T05:01:55Z</dcterms:modified>
</cp:coreProperties>
</file>