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9"/>
  </p:notes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400" autoAdjust="0"/>
    <p:restoredTop sz="94600"/>
  </p:normalViewPr>
  <p:slideViewPr>
    <p:cSldViewPr>
      <p:cViewPr varScale="1">
        <p:scale>
          <a:sx n="69" d="100"/>
          <a:sy n="69" d="100"/>
        </p:scale>
        <p:origin x="-12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CFB8DDC-6AA4-4158-8454-CB22C42C5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C1A1A-A42D-421A-9139-74340AA78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9E269-30BD-49FD-823B-417706BE4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FABBF-7E2E-46AB-BA38-A078CF18E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D0F61-0A8C-44FB-97CD-5CBE07218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7D58-17A4-4AD1-B95F-155EFCB43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D37A1-BA7E-4B37-93DD-3EB090E4A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A9E30-504A-45EB-B489-A151FE943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5F041-6DB5-4189-8104-B53C431C9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367B9-9B45-4E08-86C8-7C52F6489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1B5F5-92D6-4B43-BE51-17A6B9CBD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D32F7-298E-4F87-BBDA-F97E214EF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74C17-5D3C-426F-8FC3-80EA980D6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3F9D2-45BE-4CB7-9D1C-8FE4567FC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3819A-6DC3-4A91-8B87-06155ADE9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B7065-8FC5-4923-8BBE-A895E6455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AFA6A-63B8-4C39-A9CF-AA6CC463F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6E28D-8FB6-4707-BC16-10E094096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4A49B-71B0-484A-8CC0-41044ED0E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AB55B-DA0C-488C-AE88-8454C9618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F05FE-0D69-4946-9D56-79CD53F89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8112-1417-45FD-916D-668404526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25AE0-A294-4D8E-89FF-17A2DADA6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D211F83-5057-4BA2-8364-CE236B4D7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1793A72-A889-424E-B957-393AFF82E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71438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ИНТЕРНЕТ-МАГАЗИН</a:t>
            </a:r>
          </a:p>
        </p:txBody>
      </p:sp>
      <p:pic>
        <p:nvPicPr>
          <p:cNvPr id="4" name="Содержимое 3" descr="http://gallery.forum-grad.ru/files/2/kak-pokypa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8001056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tihi.ru/pics/2012/09/02/13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642918"/>
            <a:ext cx="6643734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char.ru/books/4890545_Skakalk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7429552" cy="5500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27058"/>
          </a:xfrm>
        </p:spPr>
        <p:txBody>
          <a:bodyPr/>
          <a:lstStyle/>
          <a:p>
            <a:pPr algn="ctr"/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«В магазине»</a:t>
            </a:r>
            <a:endParaRPr lang="ru-RU" sz="32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000108"/>
            <a:ext cx="3328982" cy="5143536"/>
          </a:xfrm>
        </p:spPr>
        <p:txBody>
          <a:bodyPr/>
          <a:lstStyle/>
          <a:p>
            <a:r>
              <a:rPr lang="ru-RU" sz="1500" b="1" i="1" dirty="0" smtClean="0">
                <a:solidFill>
                  <a:schemeClr val="accent3">
                    <a:lumMod val="50000"/>
                  </a:schemeClr>
                </a:solidFill>
              </a:rPr>
              <a:t>Если мама в магазине</a:t>
            </a:r>
          </a:p>
          <a:p>
            <a:r>
              <a:rPr lang="ru-RU" sz="1500" b="1" i="1" dirty="0" smtClean="0">
                <a:solidFill>
                  <a:schemeClr val="accent3">
                    <a:lumMod val="50000"/>
                  </a:schemeClr>
                </a:solidFill>
              </a:rPr>
              <a:t>Вам купила только мячик</a:t>
            </a:r>
          </a:p>
          <a:p>
            <a:r>
              <a:rPr lang="ru-RU" sz="1500" b="1" i="1" dirty="0" smtClean="0">
                <a:solidFill>
                  <a:schemeClr val="accent3">
                    <a:lumMod val="50000"/>
                  </a:schemeClr>
                </a:solidFill>
              </a:rPr>
              <a:t>И не хочет остальное,</a:t>
            </a:r>
          </a:p>
          <a:p>
            <a:r>
              <a:rPr lang="ru-RU" sz="1500" b="1" i="1" dirty="0" smtClean="0">
                <a:solidFill>
                  <a:schemeClr val="accent3">
                    <a:lumMod val="50000"/>
                  </a:schemeClr>
                </a:solidFill>
              </a:rPr>
              <a:t>Всё, что видит, покупать,</a:t>
            </a:r>
          </a:p>
          <a:p>
            <a:r>
              <a:rPr lang="ru-RU" sz="1500" b="1" i="1" dirty="0" smtClean="0">
                <a:solidFill>
                  <a:schemeClr val="accent3">
                    <a:lumMod val="50000"/>
                  </a:schemeClr>
                </a:solidFill>
              </a:rPr>
              <a:t>Станьте прямо, пятки вместе,</a:t>
            </a:r>
          </a:p>
          <a:p>
            <a:r>
              <a:rPr lang="ru-RU" sz="1500" b="1" i="1" dirty="0" smtClean="0">
                <a:solidFill>
                  <a:schemeClr val="accent3">
                    <a:lumMod val="50000"/>
                  </a:schemeClr>
                </a:solidFill>
              </a:rPr>
              <a:t>Руки в стороны расставьте,</a:t>
            </a:r>
          </a:p>
          <a:p>
            <a:r>
              <a:rPr lang="ru-RU" sz="1500" b="1" i="1" dirty="0" smtClean="0">
                <a:solidFill>
                  <a:schemeClr val="accent3">
                    <a:lumMod val="50000"/>
                  </a:schemeClr>
                </a:solidFill>
              </a:rPr>
              <a:t>Открывайте рот пошире</a:t>
            </a:r>
          </a:p>
          <a:p>
            <a:r>
              <a:rPr lang="ru-RU" sz="1500" b="1" i="1" dirty="0" smtClean="0">
                <a:solidFill>
                  <a:schemeClr val="accent3">
                    <a:lumMod val="50000"/>
                  </a:schemeClr>
                </a:solidFill>
              </a:rPr>
              <a:t>И кричите букву «А»!</a:t>
            </a:r>
          </a:p>
          <a:p>
            <a:r>
              <a:rPr lang="ru-RU" sz="1500" b="1" i="1" dirty="0" smtClean="0">
                <a:solidFill>
                  <a:schemeClr val="accent3">
                    <a:lumMod val="50000"/>
                  </a:schemeClr>
                </a:solidFill>
              </a:rPr>
              <a:t>И когда, роняя сумки,</a:t>
            </a:r>
          </a:p>
          <a:p>
            <a:r>
              <a:rPr lang="ru-RU" sz="1500" b="1" i="1" dirty="0" smtClean="0">
                <a:solidFill>
                  <a:schemeClr val="accent3">
                    <a:lumMod val="50000"/>
                  </a:schemeClr>
                </a:solidFill>
              </a:rPr>
              <a:t>С воплем: «Граждане! Тревога!»</a:t>
            </a:r>
          </a:p>
          <a:p>
            <a:r>
              <a:rPr lang="ru-RU" sz="1500" b="1" i="1" dirty="0" smtClean="0">
                <a:solidFill>
                  <a:schemeClr val="accent3">
                    <a:lumMod val="50000"/>
                  </a:schemeClr>
                </a:solidFill>
              </a:rPr>
              <a:t>Покупатели помчаться</a:t>
            </a:r>
          </a:p>
          <a:p>
            <a:r>
              <a:rPr lang="ru-RU" sz="1500" b="1" i="1" dirty="0" smtClean="0">
                <a:solidFill>
                  <a:schemeClr val="accent3">
                    <a:lumMod val="50000"/>
                  </a:schemeClr>
                </a:solidFill>
              </a:rPr>
              <a:t>С продавцами во главе,</a:t>
            </a:r>
          </a:p>
          <a:p>
            <a:r>
              <a:rPr lang="ru-RU" sz="1500" b="1" i="1" dirty="0" smtClean="0">
                <a:solidFill>
                  <a:schemeClr val="accent3">
                    <a:lumMod val="50000"/>
                  </a:schemeClr>
                </a:solidFill>
              </a:rPr>
              <a:t>К вам директор магазина</a:t>
            </a:r>
          </a:p>
          <a:p>
            <a:r>
              <a:rPr lang="ru-RU" sz="1500" b="1" i="1" dirty="0" smtClean="0">
                <a:solidFill>
                  <a:schemeClr val="accent3">
                    <a:lumMod val="50000"/>
                  </a:schemeClr>
                </a:solidFill>
              </a:rPr>
              <a:t>Подползет и скажет маме:</a:t>
            </a:r>
          </a:p>
          <a:p>
            <a:r>
              <a:rPr lang="ru-RU" sz="1500" b="1" i="1" dirty="0" smtClean="0">
                <a:solidFill>
                  <a:schemeClr val="accent3">
                    <a:lumMod val="50000"/>
                  </a:schemeClr>
                </a:solidFill>
              </a:rPr>
              <a:t>«Заберите всё бесплатно,</a:t>
            </a:r>
          </a:p>
          <a:p>
            <a:r>
              <a:rPr lang="ru-RU" sz="1500" b="1" i="1" dirty="0" smtClean="0">
                <a:solidFill>
                  <a:schemeClr val="accent3">
                    <a:lumMod val="50000"/>
                  </a:schemeClr>
                </a:solidFill>
              </a:rPr>
              <a:t>Пусть он только замолчит»</a:t>
            </a:r>
            <a:endParaRPr lang="ru-RU" sz="15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http://vitaportal.ru/sites/default/files/imagecache/slideshow_img_2/story_files/shutterstock_6962064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357298"/>
            <a:ext cx="514353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www.karapuzov.ru/upload/iblock/530/9dc7477a-d7f0-11e1-bc53-6c626d78b992.resize2.jpe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9959641">
            <a:off x="5701529" y="196060"/>
            <a:ext cx="1690976" cy="12858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go2.imgsmail.ru/imgpreview?key=7c633ff7a048bbc&amp;mb=imgdb_preview_31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010">
            <a:off x="7616597" y="199940"/>
            <a:ext cx="1469495" cy="1290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s60.radikal.ru/i170/1009/eb/a040cae65dd0.pn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286644" y="5381628"/>
            <a:ext cx="1428761" cy="147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Мяч резиновый 100 мм 99 ЛП (ассорти). Карапузофф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143504" y="5429264"/>
            <a:ext cx="1147764" cy="1214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4" name="Picture 2" descr="http://www.legolize.ru/LT-data/toys_photo/medium_ac530ade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071670" y="5357826"/>
            <a:ext cx="2428892" cy="1643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http://luntiki.ru/uploads/images/b/2/4/b/3/eceae63892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643306" y="0"/>
            <a:ext cx="1762104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6316662" cy="714380"/>
          </a:xfrm>
        </p:spPr>
        <p:txBody>
          <a:bodyPr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142852"/>
            <a:ext cx="1700218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НАДО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142852"/>
            <a:ext cx="157163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ХОЧУ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go2.imgsmail.ru/imgpreview?key=4e0f93a541223323&amp;mb=imgdb_preview_201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292895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files.ava.ua/article/2011/07/18/7d7dcca953316221244ce7854395ff0e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43702" y="1214422"/>
            <a:ext cx="207170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stroy-dom35.ru/upload/shop_1/1/7/0/item_170/shop_items_catalog_image17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143248"/>
            <a:ext cx="321471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6316662" cy="714380"/>
          </a:xfrm>
        </p:spPr>
        <p:txBody>
          <a:bodyPr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142852"/>
            <a:ext cx="1700218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НАДО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142852"/>
            <a:ext cx="157163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ХОЧУ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 descr="http://kuharka.com/uploads/taginator/Oct-2011/konfet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285752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go2.imgsmail.ru/imgpreview?key=148a00f495465772&amp;mb=imgdb_preview_54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357562"/>
            <a:ext cx="314327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www.nafanya-express.ru/data/2011/01/18/1238643266/1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29322" y="1071546"/>
            <a:ext cx="2847979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6316662" cy="714380"/>
          </a:xfrm>
        </p:spPr>
        <p:txBody>
          <a:bodyPr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142852"/>
            <a:ext cx="1700218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НАДО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142852"/>
            <a:ext cx="157163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ХОЧУ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1" name="Рисунок 10" descr="http://s60.radikal.ru/i168/1003/98/58d376789083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1571612"/>
            <a:ext cx="3076575" cy="247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://home-games.ru/uploads/posts/2011-07/1312023919_detskaja-odezhd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214818"/>
            <a:ext cx="328614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http://www.look.com.ua/pic/201209/640x480/look.com.ua-35421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29256" y="1500174"/>
            <a:ext cx="29718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128791" cy="634082"/>
          </a:xfrm>
        </p:spPr>
        <p:txBody>
          <a:bodyPr/>
          <a:lstStyle/>
          <a:p>
            <a:r>
              <a:rPr lang="ru-RU" dirty="0" smtClean="0"/>
              <a:t>           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Спасибо за внимание! 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D:\документы раб стола\смайл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5400600" cy="50405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642938"/>
            <a:ext cx="9144000" cy="1143000"/>
          </a:xfrm>
        </p:spPr>
        <p:txBody>
          <a:bodyPr/>
          <a:lstStyle/>
          <a:p>
            <a:pPr algn="ctr"/>
            <a:endParaRPr lang="ru-RU" dirty="0" smtClean="0"/>
          </a:p>
        </p:txBody>
      </p:sp>
      <p:pic>
        <p:nvPicPr>
          <p:cNvPr id="4" name="Содержимое 3" descr="Vitesse Набор посуды Mabina 7 предметов Серебряный, Черный купить в интернет-магазине, цена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488" y="2500306"/>
            <a:ext cx="321471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Столовый набор AURORA 24 пр. 653: цена, описание, продажа - Avosk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85728"/>
            <a:ext cx="2833691" cy="2238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Набор чайный &quot;Crazy Flowers&quot;, 220 мл, 12 предметов - продажа в Новосибирске в розницу - Бизнес Информационная система БИС-07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000372"/>
            <a:ext cx="2214578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Сковороды, сотейники, кастрюли купить в интернет-магазине ideЯ!-45. Посуда в Кургане.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1472" y="357166"/>
            <a:ext cx="2857520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ANPOL Тарелка пластиковая глубокая, 4/412 Маркет на shop.ot…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1000108"/>
            <a:ext cx="2162178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Кухонные Принадлежности Оптом Украина :: optkitai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572264" y="3071810"/>
            <a:ext cx="2000264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Посуда 0 Кухонные принадлежности Терка taller (877199).Магазин электроники и бытовой техники. Где купить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928662" y="4857760"/>
            <a:ext cx="206216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http://www.pxel.ru/images/news/2e0691b1991abcd7cac4eb7e9c54af7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3570" y="4929174"/>
            <a:ext cx="2214578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ую обувь выбрать на первые шаги для ребенка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28" y="142852"/>
            <a:ext cx="2128841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Обувь для детей Не указан Фото 31085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429132"/>
            <a:ext cx="2405066" cy="2095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Объявления - Страница 848 - Свiт Мам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2" y="214290"/>
            <a:ext cx="1714512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Все темы с ответами mira_07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72264" y="1428736"/>
            <a:ext cx="192882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Демар (Demar) - Детская обувь. Интернет-магазин - Обувь детская. Интернет магазин.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71538" y="1857364"/>
            <a:ext cx="235745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Женская классическая зимняя обувь в г. кирове. Раздел Главное - www.alternatefuel.ru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143372" y="4500570"/>
            <a:ext cx="1543050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Купить Обувь В Спб :: place-super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643306" y="1928802"/>
            <a:ext cx="2505075" cy="2105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Женская Обувь Недорогая Оптом :: malllowcost"/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500826" y="3500438"/>
            <a:ext cx="171451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резанный сыр на доске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57818" y="4786322"/>
            <a:ext cx="17430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Город/регион - Брестская газета. Новости Бреста и области, события, происшествия, экономика, культура, спорт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500042"/>
            <a:ext cx="1865757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здоровый образ жизни для дошкольников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5008" y="214291"/>
            <a:ext cx="293369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Хотите дожить до 100 лет. Правильно питание поможет!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2910" y="2428868"/>
            <a:ext cx="1738314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Мертвое море Бесплатные фото и векторы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3000372"/>
            <a:ext cx="2214578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ТМ Простоквашино - Разнообразным видам масла в детском питании нужно уделять особое внимание - Форум-Град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571868" y="4714884"/>
            <a:ext cx="1714512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сок я томатный с солью для детского питания 0,97 л. 1/12 \ Mageo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214290"/>
            <a:ext cx="1238250" cy="1666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О совместимости продуктов по исследованию Шелтона - Картинка 1793/44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58" y="4643446"/>
            <a:ext cx="1214446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Диеты со всего света для похудения&quot; Archiwum blogu &quot; диета энтерит у кошек или пример диетического меню на день"/>
          <p:cNvPicPr/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857224" y="4357694"/>
            <a:ext cx="228601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8" name="Picture 4" descr="http://img0.liveinternet.ru/images/attach/b/4/102/862/102862222_large_1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857488" y="1857364"/>
            <a:ext cx="278608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дная Одежда Для Детей 2014 :: Clothes-Clubs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428604"/>
            <a:ext cx="214314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Модные разговоры об одежде для детей за период с 23-09-2012 по 26-09-2012 - детская одежда в fashion-обсуждениях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571612"/>
            <a:ext cx="1876427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Как правильно одевать ребенка зимой. - Между нами девочками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29322" y="357166"/>
            <a:ext cx="236696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Одежда Из Америки Для Детей :: 2014plac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3214686"/>
            <a:ext cx="235745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Одежда из 90-х - 18 Февраля 2011 - Блог - Деньги будут!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357166"/>
            <a:ext cx="1643074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Женская Одежда По Интернету - Блузки тут!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42910" y="3286124"/>
            <a:ext cx="292895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Детская одежда В-б*е*й*б*и - Весна-Лето 2013г. Мальчики. - Ряды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714744" y="4714884"/>
            <a:ext cx="239553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ие игрушки необходимы детям?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9" y="428604"/>
            <a:ext cx="235745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Детский транспорт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57818" y="357166"/>
            <a:ext cx="2914654" cy="229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Как приучить своего ребёнка к чтению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2571744"/>
            <a:ext cx="228601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Торговая марка - &quot;Ребенок-Умник&quot; - Первый интернет-магазин игрушек и товаров для детей в Перм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214554"/>
            <a:ext cx="1714500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Мяч резиновый 100 мм 99 ЛП (ассорти). Карапузофф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15008" y="5000636"/>
            <a:ext cx="1581149" cy="1390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грушки для детей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71736" y="4643446"/>
            <a:ext cx="2609853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Чебурашка моряк. Мягкая игрушка со звуковым модулем. Reward Toys для детей от 2 до 6 лет - купить в интернет-магазине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929322" y="2857496"/>
            <a:ext cx="2066925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нкноты России 1997 года выпуска - Форум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2285992"/>
            <a:ext cx="400052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 класс, урок &quot;Числа, число 1 и цифра 1&quot;, презентация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214290"/>
            <a:ext cx="4714908" cy="2089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Куплю 1000 рублей 1997 года Модификация 2001 года - в Красноярске. Россия, страны СНГ на интернет-аукционе 24AU.RU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72008"/>
            <a:ext cx="4643470" cy="2143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Маленький эксперимент и достал купюру достоинством в 500 рублей. - 10 Марта 2014 - Blog - Accesscontrol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57752" y="2428868"/>
            <a:ext cx="4119549" cy="2321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ttp://www.brtgold.ru/data/image/news/12.11.2013/Bryansk-10rub-2013-aver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285728"/>
            <a:ext cx="1281107" cy="1352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www.cbr.ru/today/PhotoStore/img/5712-000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86380" y="5143512"/>
            <a:ext cx="1357322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http://avivas.ru/img/topic/5865/8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358082" y="500042"/>
            <a:ext cx="1143008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http://cbr.ru/bank-notes_coins/coins%5Ccoins_97/97_2R_R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58082" y="5143512"/>
            <a:ext cx="1285884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portpw.ru/upload/iblock/bcc/bccc1dbf02cc2815dae7cfc4b89ee7c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28604"/>
            <a:ext cx="7215237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litesport.com.ua/images/catalog/38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42918"/>
            <a:ext cx="7215238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02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</Template>
  <TotalTime>147</TotalTime>
  <Words>96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02</vt:lpstr>
      <vt:lpstr>1_Default Design</vt:lpstr>
      <vt:lpstr>ИНТЕРНЕТ-МАГАЗИН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«В магазине»</vt:lpstr>
      <vt:lpstr>Слайд 13</vt:lpstr>
      <vt:lpstr>Слайд 14</vt:lpstr>
      <vt:lpstr>Слайд 15</vt:lpstr>
      <vt:lpstr>            Спасибо за внимание!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ИНТЕРНЕТ-МАГАЗИН</dc:title>
  <dc:creator>Admin</dc:creator>
  <cp:keywords>шаблон для презентации</cp:keywords>
  <cp:lastModifiedBy>User</cp:lastModifiedBy>
  <cp:revision>18</cp:revision>
  <dcterms:created xsi:type="dcterms:W3CDTF">2015-01-19T14:14:33Z</dcterms:created>
  <dcterms:modified xsi:type="dcterms:W3CDTF">2015-12-13T12:01:32Z</dcterms:modified>
</cp:coreProperties>
</file>