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3" r:id="rId14"/>
    <p:sldId id="274" r:id="rId15"/>
    <p:sldId id="271" r:id="rId16"/>
    <p:sldId id="270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15" autoAdjust="0"/>
    <p:restoredTop sz="90941" autoAdjust="0"/>
  </p:normalViewPr>
  <p:slideViewPr>
    <p:cSldViewPr>
      <p:cViewPr varScale="1">
        <p:scale>
          <a:sx n="39" d="100"/>
          <a:sy n="3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6;&#1082;&#1091;&#1084;&#1077;&#1085;&#1090;%20Microsoft%20Office%20Word%20(2).doc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6;&#1082;&#1091;&#1084;&#1077;&#1085;&#1090;%20Microsoft%20Office%20Word.doc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Территория чистой воды &quot; Богатство и сокровище земл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68" y="4471126"/>
            <a:ext cx="1402792" cy="8152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2000232" y="1714488"/>
            <a:ext cx="6429420" cy="100013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Тема проекта: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 Без воды не обойтись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667514" y="5000636"/>
            <a:ext cx="2476485" cy="18573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33872" y="282402"/>
            <a:ext cx="756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dirty="0" smtClean="0"/>
          </a:p>
          <a:p>
            <a:pPr lvl="0"/>
            <a:r>
              <a:rPr lang="ru-RU" sz="1600" b="1" u="sng" dirty="0" smtClean="0"/>
              <a:t>4 опыт: «Вода нужна всем»</a:t>
            </a:r>
            <a:endParaRPr lang="ru-RU" sz="1600" b="1" dirty="0" smtClean="0"/>
          </a:p>
          <a:p>
            <a:r>
              <a:rPr lang="ru-RU" sz="1600" dirty="0" smtClean="0"/>
              <a:t>       </a:t>
            </a:r>
          </a:p>
          <a:p>
            <a:r>
              <a:rPr lang="ru-RU" sz="1600" u="sng" dirty="0" smtClean="0"/>
              <a:t>Вывод</a:t>
            </a:r>
            <a:r>
              <a:rPr lang="ru-RU" sz="1600" dirty="0" smtClean="0"/>
              <a:t>: Вода необходима растению для роста, без воды оно не растет</a:t>
            </a:r>
            <a:endParaRPr lang="ru-RU" sz="1600" dirty="0"/>
          </a:p>
        </p:txBody>
      </p:sp>
      <p:pic>
        <p:nvPicPr>
          <p:cNvPr id="5126" name="Picture 6" descr="Скачать обои Проросшие горошины (iPhone Wallpapers (320 x 480)). . Обои на рабочий стол, фотографи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5338" y="5863140"/>
            <a:ext cx="928662" cy="696497"/>
          </a:xfrm>
          <a:prstGeom prst="rect">
            <a:avLst/>
          </a:prstGeom>
          <a:noFill/>
        </p:spPr>
      </p:pic>
      <p:pic>
        <p:nvPicPr>
          <p:cNvPr id="3074" name="Picture 2" descr="F:\фото цветик\DSCN226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18650" y="6143644"/>
            <a:ext cx="952329" cy="7143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286512" y="4714884"/>
            <a:ext cx="2857488" cy="21431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3568" y="476673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 smtClean="0"/>
              <a:t>5 опыт: «Растения пьют воду»</a:t>
            </a:r>
            <a:endParaRPr lang="ru-RU" sz="1600" b="1" dirty="0" smtClean="0"/>
          </a:p>
          <a:p>
            <a:r>
              <a:rPr lang="ru-RU" sz="1600" b="1" dirty="0" smtClean="0"/>
              <a:t> </a:t>
            </a:r>
          </a:p>
          <a:p>
            <a:r>
              <a:rPr lang="ru-RU" sz="1600" u="sng" dirty="0" smtClean="0"/>
              <a:t>Вывод</a:t>
            </a:r>
            <a:r>
              <a:rPr lang="ru-RU" sz="1600" dirty="0" smtClean="0"/>
              <a:t>: Растения пьют воду.</a:t>
            </a:r>
          </a:p>
          <a:p>
            <a:endParaRPr lang="ru-RU" sz="1600" dirty="0"/>
          </a:p>
        </p:txBody>
      </p:sp>
      <p:pic>
        <p:nvPicPr>
          <p:cNvPr id="8" name="Picture 8" descr="Природа. . Приятные мелочи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5214950"/>
            <a:ext cx="755182" cy="1006910"/>
          </a:xfrm>
          <a:prstGeom prst="rect">
            <a:avLst/>
          </a:prstGeom>
          <a:noFill/>
        </p:spPr>
      </p:pic>
      <p:pic>
        <p:nvPicPr>
          <p:cNvPr id="4102" name="Picture 6" descr="Хризантема кустовая Anastasia - Хризантемы кустовые - Каталог - EkaFlowersGroup (EFG) - оптовая продажа цветов в Екатеринбург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5374614"/>
            <a:ext cx="790610" cy="93470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691680" y="22048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 опыта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652120" y="19888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 опыта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7286644" y="5750710"/>
            <a:ext cx="1857356" cy="139301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99792" y="193254"/>
            <a:ext cx="6048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 smtClean="0"/>
              <a:t>6 опыт: «Животворное свойство воды»</a:t>
            </a:r>
            <a:endParaRPr lang="ru-RU" sz="1600" dirty="0" smtClean="0"/>
          </a:p>
          <a:p>
            <a:endParaRPr lang="ru-RU" sz="1600" u="sng" dirty="0" smtClean="0"/>
          </a:p>
          <a:p>
            <a:r>
              <a:rPr lang="ru-RU" sz="1600" u="sng" dirty="0" smtClean="0"/>
              <a:t>Вывод:</a:t>
            </a:r>
            <a:r>
              <a:rPr lang="ru-RU" sz="1600" dirty="0" smtClean="0"/>
              <a:t> Вода дает жизнь всему живому.</a:t>
            </a:r>
          </a:p>
          <a:p>
            <a:endParaRPr lang="ru-RU" dirty="0"/>
          </a:p>
        </p:txBody>
      </p:sp>
      <p:pic>
        <p:nvPicPr>
          <p:cNvPr id="6" name="Picture 2" descr="Ангел Задумчивый - альбом &quot;КЛИПАРТ / листики веточки зелень&quot; на Яндекс.Фотка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5296" y="5500702"/>
            <a:ext cx="1368704" cy="1357298"/>
          </a:xfrm>
          <a:prstGeom prst="rect">
            <a:avLst/>
          </a:prstGeom>
          <a:noFill/>
        </p:spPr>
      </p:pic>
      <p:pic>
        <p:nvPicPr>
          <p:cNvPr id="7" name="Picture 4" descr="Панданус - Определение растений - Форум комнатные цветы и растени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8520" y="2285992"/>
            <a:ext cx="624117" cy="8321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191260" y="4643446"/>
            <a:ext cx="2952739" cy="2214554"/>
          </a:xfrm>
          <a:prstGeom prst="rect">
            <a:avLst/>
          </a:prstGeom>
          <a:noFill/>
        </p:spPr>
      </p:pic>
      <p:pic>
        <p:nvPicPr>
          <p:cNvPr id="4098" name="Picture 2" descr="F:\фото цветик\DSCN22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1112" y="5429264"/>
            <a:ext cx="1772887" cy="132986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143636" y="4607726"/>
            <a:ext cx="3000364" cy="2250273"/>
          </a:xfrm>
          <a:prstGeom prst="rect">
            <a:avLst/>
          </a:prstGeom>
          <a:noFill/>
        </p:spPr>
      </p:pic>
      <p:pic>
        <p:nvPicPr>
          <p:cNvPr id="5122" name="Picture 2" descr="F:\фото цветик\DSCN22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4842" y="5357825"/>
            <a:ext cx="1629605" cy="122239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858016" y="5143512"/>
            <a:ext cx="2285984" cy="17144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692696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hlinkClick r:id="rId3" action="ppaction://hlinkfile"/>
              </a:rPr>
              <a:t>Приложение:</a:t>
            </a:r>
            <a:endParaRPr lang="ru-RU" sz="1600" b="1" dirty="0" smtClean="0"/>
          </a:p>
          <a:p>
            <a:pPr marL="514350" indent="-514350">
              <a:buAutoNum type="arabicPeriod"/>
            </a:pPr>
            <a:r>
              <a:rPr lang="ru-RU" sz="1600" b="1" dirty="0" smtClean="0"/>
              <a:t>Игры.</a:t>
            </a:r>
          </a:p>
          <a:p>
            <a:pPr marL="514350" indent="-514350">
              <a:buAutoNum type="arabicPeriod"/>
            </a:pPr>
            <a:r>
              <a:rPr lang="ru-RU" sz="1600" b="1" dirty="0" smtClean="0"/>
              <a:t>Конспект занятия по теме: «Что мы знаем о воде?»</a:t>
            </a:r>
          </a:p>
          <a:p>
            <a:pPr marL="514350" indent="-514350">
              <a:buAutoNum type="arabicPeriod"/>
            </a:pPr>
            <a:r>
              <a:rPr lang="ru-RU" sz="1600" b="1" dirty="0" smtClean="0"/>
              <a:t>Конспект занятия по аппликации с элементами экологии в средней группе по теме: «Тучи по небу  бежали»</a:t>
            </a:r>
          </a:p>
          <a:p>
            <a:pPr marL="514350" indent="-514350">
              <a:buFontTx/>
              <a:buAutoNum type="arabicPeriod"/>
            </a:pPr>
            <a:r>
              <a:rPr lang="ru-RU" sz="1600" b="1" dirty="0" smtClean="0"/>
              <a:t>Беседа по  рассказу «Как люди речку обидели»</a:t>
            </a:r>
          </a:p>
          <a:p>
            <a:pPr marL="514350" indent="-514350">
              <a:buFontTx/>
              <a:buAutoNum type="arabicPeriod"/>
            </a:pPr>
            <a:r>
              <a:rPr lang="ru-RU" sz="1600" b="1" dirty="0" smtClean="0"/>
              <a:t>Итоговое занятие  «Без воды не обойтись»</a:t>
            </a:r>
          </a:p>
          <a:p>
            <a:pPr marL="514350" indent="-514350"/>
            <a:endParaRPr lang="ru-RU" sz="2800" dirty="0" smtClean="0"/>
          </a:p>
          <a:p>
            <a:r>
              <a:rPr lang="ru-RU" sz="2800" b="1" dirty="0" smtClean="0"/>
              <a:t> </a:t>
            </a: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b="1" dirty="0" smtClean="0"/>
          </a:p>
          <a:p>
            <a:pPr marL="514350" indent="-514350">
              <a:buAutoNum type="arabicPeriod"/>
            </a:pPr>
            <a:endParaRPr lang="ru-RU" sz="2800" b="1" dirty="0" smtClean="0"/>
          </a:p>
          <a:p>
            <a:pPr marL="342900" indent="-342900">
              <a:buFont typeface="+mj-lt"/>
              <a:buAutoNum type="arabicPeriod"/>
            </a:pPr>
            <a:endParaRPr lang="ru-RU" sz="28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762764" y="5072074"/>
            <a:ext cx="2381235" cy="17859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116632"/>
            <a:ext cx="84969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/>
              <a:t>Список используемой литературы:</a:t>
            </a:r>
            <a:endParaRPr lang="ru-RU" sz="16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1600" dirty="0" smtClean="0"/>
              <a:t>Николаева С.Н. Юный эколог: Программа воспитания экологической культуры детей. – М.: Новая школа, 1999г.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dirty="0" smtClean="0"/>
              <a:t>Масленникова О.М., Филиппенко А.А. Экологические проекты в детском саду.- М. 2011 г.- Волгоград, Учитель, 2010 г.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dirty="0" smtClean="0"/>
              <a:t>Бондаренко Т. М. Экологические занятия с детьми 4-5  лет.–Волгоград, Учитель, 2006 г.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dirty="0" smtClean="0"/>
              <a:t>Лыкова И.А. Изобразительная деятельность: планирование, конспекты занятий, методические рекомендации. Средняя группа– М.: Карапуз-Дидактика, 2006.– М.:  </a:t>
            </a:r>
            <a:r>
              <a:rPr lang="ru-RU" sz="1600" dirty="0" err="1" smtClean="0"/>
              <a:t>Владос</a:t>
            </a:r>
            <a:r>
              <a:rPr lang="ru-RU" sz="1600" dirty="0" smtClean="0"/>
              <a:t>, 2001г.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dirty="0" smtClean="0"/>
              <a:t>Глазырина Л.Д. Физическая культура в старшей  группе детского сада. – М.: </a:t>
            </a:r>
            <a:r>
              <a:rPr lang="ru-RU" sz="1600" dirty="0" err="1" smtClean="0"/>
              <a:t>Владос</a:t>
            </a:r>
            <a:r>
              <a:rPr lang="ru-RU" sz="1600" dirty="0" smtClean="0"/>
              <a:t>, 2005.</a:t>
            </a:r>
          </a:p>
          <a:p>
            <a:endParaRPr lang="ru-RU" sz="16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538426" y="4786322"/>
            <a:ext cx="2714094" cy="20716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476672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 smtClean="0"/>
              <a:t>Спасибо за внимание!</a:t>
            </a:r>
            <a:endParaRPr lang="ru-RU" sz="1600" b="1" dirty="0" smtClean="0"/>
          </a:p>
          <a:p>
            <a:endParaRPr lang="ru-RU" sz="1600" dirty="0"/>
          </a:p>
        </p:txBody>
      </p:sp>
      <p:pic>
        <p:nvPicPr>
          <p:cNvPr id="1026" name="Picture 2" descr="F:\фото цветик\DSCN22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0215" y="6000030"/>
            <a:ext cx="1143785" cy="857970"/>
          </a:xfrm>
          <a:prstGeom prst="rect">
            <a:avLst/>
          </a:prstGeom>
          <a:noFill/>
        </p:spPr>
      </p:pic>
      <p:pic>
        <p:nvPicPr>
          <p:cNvPr id="6" name="Picture 2" descr="Ангел Задумчивый - альбом &quot;КЛИПАРТ / листики веточки зелень&quot; на Яндекс.Фотка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63423" y="2060848"/>
            <a:ext cx="4480577" cy="4443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953266" y="5214950"/>
            <a:ext cx="2190733" cy="16430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55576" y="368697"/>
            <a:ext cx="784887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 smtClean="0"/>
              <a:t>Цель проекта</a:t>
            </a:r>
            <a:r>
              <a:rPr lang="ru-RU" sz="1600" b="1" dirty="0" smtClean="0"/>
              <a:t>: Обобщить и расширить знания и представления детей о неживой природе – о воде.</a:t>
            </a:r>
          </a:p>
          <a:p>
            <a:pPr lvl="0"/>
            <a:endParaRPr lang="ru-RU" sz="1600" b="1" dirty="0" smtClean="0"/>
          </a:p>
          <a:p>
            <a:pPr lvl="0"/>
            <a:r>
              <a:rPr lang="ru-RU" sz="1600" b="1" u="sng" dirty="0" smtClean="0"/>
              <a:t>Задачи проекта</a:t>
            </a:r>
            <a:endParaRPr lang="ru-RU" sz="1600" b="1" dirty="0" smtClean="0"/>
          </a:p>
          <a:p>
            <a:r>
              <a:rPr lang="ru-RU" sz="1600" b="1" dirty="0" smtClean="0"/>
              <a:t>- создавать условия для формирования у детей познавательного интереса.</a:t>
            </a:r>
          </a:p>
          <a:p>
            <a:r>
              <a:rPr lang="ru-RU" sz="1600" b="1" dirty="0" smtClean="0"/>
              <a:t>- познакомить детей со свойствами воды (вкус, цвет, запах, текучесть)</a:t>
            </a:r>
          </a:p>
          <a:p>
            <a:r>
              <a:rPr lang="ru-RU" sz="1600" b="1" dirty="0" smtClean="0"/>
              <a:t>- дать расширенные представления о свойствах льда, как об одном из свойств воды.</a:t>
            </a:r>
          </a:p>
          <a:p>
            <a:r>
              <a:rPr lang="ru-RU" sz="1600" b="1" dirty="0" smtClean="0"/>
              <a:t>- уточнить значение воды для всего живого.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85" decel="100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85" decel="100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85" decel="100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385" decel="100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385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385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85" decel="100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385" decel="100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385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85" decel="100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385" decel="100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385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385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3266" y="5214950"/>
            <a:ext cx="2214413" cy="16608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1124744"/>
            <a:ext cx="69127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 smtClean="0"/>
              <a:t>  Актуальность: </a:t>
            </a:r>
          </a:p>
          <a:p>
            <a:pPr lvl="0"/>
            <a:r>
              <a:rPr lang="ru-RU" sz="1600" b="1" dirty="0" smtClean="0"/>
              <a:t>Вода первый и самый любимый объект для исследования.</a:t>
            </a:r>
          </a:p>
          <a:p>
            <a:pPr lvl="0"/>
            <a:r>
              <a:rPr lang="ru-RU" sz="1600" b="1" u="sng" dirty="0" smtClean="0"/>
              <a:t>Проблема </a:t>
            </a:r>
            <a:r>
              <a:rPr lang="ru-RU" sz="1600" b="1" dirty="0" smtClean="0"/>
              <a:t>:</a:t>
            </a:r>
          </a:p>
          <a:p>
            <a:pPr lvl="0"/>
            <a:r>
              <a:rPr lang="ru-RU" sz="1600" b="1" dirty="0" smtClean="0"/>
              <a:t> Гуляя осенью на улице с детьми, дети стали рассматривать лужи и их заинтересовал вопрос, какая бывает вода? Что с ней происходит в природе? Мы решили путем экспериментирования разобраться в свойствах воды. Какими свойствами обладает волшебница – вода?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929454" y="5197090"/>
            <a:ext cx="2214546" cy="16609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476672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 smtClean="0"/>
              <a:t>Предполагаемый результат</a:t>
            </a:r>
            <a:r>
              <a:rPr lang="ru-RU" sz="1600" b="1" dirty="0" smtClean="0"/>
              <a:t>:</a:t>
            </a:r>
          </a:p>
          <a:p>
            <a:r>
              <a:rPr lang="ru-RU" sz="1600" b="1" dirty="0" smtClean="0"/>
              <a:t>- расширить и углубить знания и представления ребенка об окружающем мире, в том числе о воде.</a:t>
            </a:r>
          </a:p>
          <a:p>
            <a:r>
              <a:rPr lang="ru-RU" sz="1600" b="1" dirty="0" smtClean="0"/>
              <a:t>- развить познавательные умения через экспериментальную деятельность.</a:t>
            </a:r>
          </a:p>
          <a:p>
            <a:r>
              <a:rPr lang="ru-RU" sz="1600" b="1" dirty="0" smtClean="0"/>
              <a:t>- накопить опыт гуманного отношения к растениям и живым существам.</a:t>
            </a:r>
          </a:p>
          <a:p>
            <a:pPr>
              <a:buFontTx/>
              <a:buChar char="-"/>
            </a:pPr>
            <a:r>
              <a:rPr lang="ru-RU" sz="1600" b="1" dirty="0" smtClean="0"/>
              <a:t>воспитывать бережное отношение к воде</a:t>
            </a:r>
          </a:p>
          <a:p>
            <a:pPr>
              <a:buFontTx/>
              <a:buChar char="-"/>
            </a:pPr>
            <a:endParaRPr lang="ru-RU" sz="1600" b="1" dirty="0" smtClean="0"/>
          </a:p>
          <a:p>
            <a:pPr lvl="0"/>
            <a:r>
              <a:rPr lang="ru-RU" sz="1600" b="1" u="sng" dirty="0" smtClean="0"/>
              <a:t>Продукт проектной деятельности</a:t>
            </a:r>
            <a:r>
              <a:rPr lang="ru-RU" sz="1600" b="1" dirty="0" smtClean="0"/>
              <a:t>:</a:t>
            </a:r>
          </a:p>
          <a:p>
            <a:pPr lvl="0"/>
            <a:r>
              <a:rPr lang="ru-RU" sz="1600" b="1" dirty="0" smtClean="0"/>
              <a:t> альбом «Опыт экологии»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85" decel="100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85" decel="100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858016" y="5143512"/>
            <a:ext cx="2285984" cy="17144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764704"/>
            <a:ext cx="49534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600" b="1" u="sng" dirty="0" smtClean="0"/>
              <a:t>Участники проекта</a:t>
            </a:r>
            <a:r>
              <a:rPr lang="ru-RU" sz="1600" b="1" dirty="0" smtClean="0"/>
              <a:t>: дети средней группы</a:t>
            </a:r>
          </a:p>
          <a:p>
            <a:pPr lvl="0"/>
            <a:r>
              <a:rPr lang="ru-RU" sz="1600" b="1" dirty="0" smtClean="0"/>
              <a:t> «Цветик –Семицветик» детского сада «Чебурашка», </a:t>
            </a:r>
          </a:p>
          <a:p>
            <a:pPr lvl="0"/>
            <a:r>
              <a:rPr lang="ru-RU" sz="1600" b="1" dirty="0" smtClean="0"/>
              <a:t>педагоги, родители</a:t>
            </a:r>
          </a:p>
          <a:p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64033" y="2492895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 smtClean="0"/>
              <a:t>Авторы проекта</a:t>
            </a:r>
            <a:r>
              <a:rPr lang="ru-RU" sz="1600" b="1" dirty="0" smtClean="0"/>
              <a:t>: </a:t>
            </a:r>
          </a:p>
          <a:p>
            <a:pPr lvl="0"/>
            <a:r>
              <a:rPr lang="ru-RU" sz="1600" b="1" dirty="0" smtClean="0"/>
              <a:t>воспитатели : Харченко М.Ю.</a:t>
            </a:r>
          </a:p>
          <a:p>
            <a:r>
              <a:rPr lang="ru-RU" sz="1600" b="1" dirty="0" smtClean="0"/>
              <a:t>Яковлева Л.В</a:t>
            </a:r>
            <a:endParaRPr lang="ru-RU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509120"/>
            <a:ext cx="8462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/>
              <a:t>Сроки реализации: </a:t>
            </a:r>
            <a:r>
              <a:rPr lang="ru-RU" sz="1600" b="1" dirty="0" smtClean="0"/>
              <a:t>ноябрь 2014г.-март 2015г.</a:t>
            </a:r>
            <a:endParaRPr lang="ru-RU" sz="16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7334268" y="5500702"/>
            <a:ext cx="1809731" cy="135729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19672" y="1268760"/>
            <a:ext cx="67687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hlinkClick r:id="rId3" action="ppaction://hlinkfile"/>
              </a:rPr>
              <a:t>План реализации проекта</a:t>
            </a:r>
            <a:endParaRPr lang="ru-RU" sz="1600" b="1" dirty="0" smtClean="0"/>
          </a:p>
          <a:p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b="1" dirty="0" smtClean="0"/>
              <a:t>Подготовительный этап проекта: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b="1" dirty="0" smtClean="0"/>
              <a:t>Исследовательский этап проекта</a:t>
            </a:r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b="1" dirty="0" smtClean="0"/>
              <a:t>Заключительный этап проекта</a:t>
            </a:r>
            <a:endParaRPr lang="ru-RU" sz="16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6858016" y="5143512"/>
            <a:ext cx="2285984" cy="17144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18864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/>
              <a:t>Ход реализации проекта:</a:t>
            </a:r>
          </a:p>
          <a:p>
            <a:endParaRPr lang="ru-RU" sz="1600" b="1" u="sng" dirty="0" smtClean="0"/>
          </a:p>
          <a:p>
            <a:pPr lvl="0"/>
            <a:r>
              <a:rPr lang="ru-RU" sz="1600" b="1" dirty="0" smtClean="0"/>
              <a:t>1 опыт: «Вода не имеет формы»</a:t>
            </a:r>
          </a:p>
          <a:p>
            <a:r>
              <a:rPr lang="ru-RU" sz="1600" u="sng" dirty="0" smtClean="0"/>
              <a:t>Вывод:</a:t>
            </a:r>
            <a:r>
              <a:rPr lang="ru-RU" sz="1600" dirty="0" smtClean="0"/>
              <a:t> Лед не изменил формы, пока не растаял. </a:t>
            </a:r>
          </a:p>
          <a:p>
            <a:pPr lvl="0"/>
            <a:r>
              <a:rPr lang="ru-RU" sz="1600" dirty="0" smtClean="0"/>
              <a:t>Лед – это твердая вода и имеет форму, а жидкая вода формы не имеет.</a:t>
            </a:r>
          </a:p>
          <a:p>
            <a:endParaRPr lang="ru-RU" sz="2800" b="1" dirty="0"/>
          </a:p>
        </p:txBody>
      </p:sp>
      <p:pic>
        <p:nvPicPr>
          <p:cNvPr id="8194" name="Picture 2" descr="Талая вода для похуде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5301665"/>
            <a:ext cx="1140158" cy="86652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34" y="5570858"/>
            <a:ext cx="828091" cy="62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548680"/>
            <a:ext cx="5400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dirty="0" smtClean="0"/>
              <a:t>2 опыт:</a:t>
            </a:r>
            <a:r>
              <a:rPr lang="ru-RU" sz="1600" b="1" u="sng" dirty="0" smtClean="0"/>
              <a:t> «Лед легче воды»</a:t>
            </a:r>
            <a:r>
              <a:rPr lang="ru-RU" sz="1600" dirty="0" smtClean="0"/>
              <a:t> </a:t>
            </a:r>
          </a:p>
          <a:p>
            <a:r>
              <a:rPr lang="ru-RU" sz="1600" u="sng" dirty="0" smtClean="0"/>
              <a:t>Вывод:</a:t>
            </a:r>
            <a:r>
              <a:rPr lang="ru-RU" sz="1600" dirty="0" smtClean="0"/>
              <a:t> Вода, в которую превратился лед, занимает меньше места, чем лед, т.е. она тяжелее.</a:t>
            </a:r>
          </a:p>
          <a:p>
            <a:endParaRPr lang="ru-RU" dirty="0"/>
          </a:p>
        </p:txBody>
      </p:sp>
      <p:pic>
        <p:nvPicPr>
          <p:cNvPr id="7170" name="Picture 2" descr="восхитительные фото пингвинов на льд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501008"/>
            <a:ext cx="4128661" cy="2750543"/>
          </a:xfrm>
          <a:prstGeom prst="rect">
            <a:avLst/>
          </a:prstGeom>
          <a:noFill/>
        </p:spPr>
      </p:pic>
      <p:pic>
        <p:nvPicPr>
          <p:cNvPr id="7172" name="Picture 4" descr="ООО &quot;Энергосетьпроект&quot; : Business Group. Company. Mass media : Odnoklassnik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620688"/>
            <a:ext cx="2799396" cy="1866264"/>
          </a:xfrm>
          <a:prstGeom prst="rect">
            <a:avLst/>
          </a:prstGeom>
          <a:noFill/>
        </p:spPr>
      </p:pic>
      <p:pic>
        <p:nvPicPr>
          <p:cNvPr id="2050" name="Picture 2" descr="F:\фото цветик\DSCN223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356992"/>
            <a:ext cx="3744416" cy="280874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РОДАМ тюлевый комплект &quot;ОЛЬГА&quot; - Форум Гродно"/>
          <p:cNvPicPr>
            <a:picLocks noChangeAspect="1" noChangeArrowheads="1"/>
          </p:cNvPicPr>
          <p:nvPr/>
        </p:nvPicPr>
        <p:blipFill>
          <a:blip r:embed="rId2" cstate="print">
            <a:lum bright="40000" contrast="-35000"/>
          </a:blip>
          <a:srcRect/>
          <a:stretch>
            <a:fillRect/>
          </a:stretch>
        </p:blipFill>
        <p:spPr bwMode="auto">
          <a:xfrm>
            <a:off x="7083509" y="5312632"/>
            <a:ext cx="2060491" cy="15453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476672"/>
            <a:ext cx="79928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 smtClean="0"/>
              <a:t>3 опыт: «Превращение в воду»</a:t>
            </a:r>
          </a:p>
          <a:p>
            <a:pPr lvl="0"/>
            <a:r>
              <a:rPr lang="ru-RU" sz="1600" u="sng" dirty="0" smtClean="0"/>
              <a:t>Вывод:</a:t>
            </a:r>
            <a:r>
              <a:rPr lang="ru-RU" sz="1600" dirty="0" smtClean="0"/>
              <a:t> Снег, лед, сосульки тают от  тепла и превращаются в воду.</a:t>
            </a:r>
          </a:p>
          <a:p>
            <a:endParaRPr lang="ru-RU" dirty="0"/>
          </a:p>
        </p:txBody>
      </p:sp>
      <p:pic>
        <p:nvPicPr>
          <p:cNvPr id="6146" name="Picture 2" descr="Превращение льда в воду - фото конкурс Метаморфоз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000712"/>
            <a:ext cx="1143051" cy="8572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479</Words>
  <Application>Microsoft Office PowerPoint</Application>
  <PresentationFormat>Экран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Тема проекта:  Без воды не обойтись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Без воды не обойтись</dc:title>
  <dc:creator>пк</dc:creator>
  <cp:lastModifiedBy>User</cp:lastModifiedBy>
  <cp:revision>25</cp:revision>
  <dcterms:modified xsi:type="dcterms:W3CDTF">2015-12-12T01:06:04Z</dcterms:modified>
</cp:coreProperties>
</file>