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6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6A7354B-1C19-4A37-A3A3-CF824F36286D}">
          <p14:sldIdLst>
            <p14:sldId id="276"/>
          </p14:sldIdLst>
        </p14:section>
        <p14:section name="Раздел без заголовка" id="{4EEBEC1B-FAE0-4ABE-AFD7-FD84B867338D}">
          <p14:sldIdLst>
            <p14:sldId id="266"/>
            <p14:sldId id="268"/>
            <p14:sldId id="269"/>
            <p14:sldId id="270"/>
            <p14:sldId id="271"/>
            <p14:sldId id="272"/>
            <p14:sldId id="273"/>
            <p14:sldId id="274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skyclipart.ru/uploads/posts/2011-04/1302587497_2011-04-12_094816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ChangeArrowheads="1" noChangeShapeType="1" noTextEdit="1"/>
          </p:cNvSpPr>
          <p:nvPr/>
        </p:nvSpPr>
        <p:spPr bwMode="auto">
          <a:xfrm>
            <a:off x="1042988" y="692150"/>
            <a:ext cx="7345362" cy="2481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9525">
                <a:solidFill>
                  <a:srgbClr val="C00000"/>
                </a:solidFill>
                <a:round/>
                <a:headEnd/>
                <a:tailEnd/>
              </a:ln>
              <a:solidFill>
                <a:srgbClr val="FFFF00"/>
              </a:solidFill>
              <a:latin typeface="Gungsuh"/>
              <a:ea typeface="Gungsuh"/>
            </a:endParaRPr>
          </a:p>
        </p:txBody>
      </p:sp>
      <p:sp>
        <p:nvSpPr>
          <p:cNvPr id="307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3714750" y="3860800"/>
            <a:ext cx="5281613" cy="1431925"/>
          </a:xfrm>
        </p:spPr>
        <p:txBody>
          <a:bodyPr/>
          <a:lstStyle/>
          <a:p>
            <a:pPr algn="r" eaLnBrk="1" hangingPunct="1"/>
            <a:endParaRPr lang="ru-RU" sz="1800" smtClean="0">
              <a:effectLst/>
            </a:endParaRPr>
          </a:p>
        </p:txBody>
      </p:sp>
      <p:pic>
        <p:nvPicPr>
          <p:cNvPr id="3076" name="Picture 4" descr="C:\Users\Евгения\Desktop\дом.животны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4" y="420481"/>
            <a:ext cx="8602663" cy="607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701093"/>
      </p:ext>
    </p:extLst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5229200"/>
            <a:ext cx="6512511" cy="2859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Рассказы по картинкам - ДОМАШНИЕ ЖИВОТНЫЕ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9144000" cy="36450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Рассказы по картинкам - ДОМАШНИЕ ЖИВОТНЫЕ">
            <a:hlinkClick r:id="rId2"/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19872" y="1556792"/>
            <a:ext cx="2711560" cy="20882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Рассказы по картинкам - ДОМАШНИЕ ЖИВОТНЫЕ">
            <a:hlinkClick r:id="rId2"/>
          </p:cNvPr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14"/>
          <a:stretch/>
        </p:blipFill>
        <p:spPr bwMode="auto">
          <a:xfrm>
            <a:off x="1" y="3704934"/>
            <a:ext cx="9144000" cy="28701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Рассказы по картинкам - ДОМАШНИЕ ЖИВОТНЫЕ">
            <a:hlinkClick r:id="rId2"/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1520" y="3704934"/>
            <a:ext cx="3144934" cy="25625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1043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Содержимое 4" descr="kwhtht417qa3rdeb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4076700"/>
            <a:ext cx="3924300" cy="245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755650" y="188913"/>
            <a:ext cx="3754438" cy="801687"/>
          </a:xfrm>
        </p:spPr>
        <p:txBody>
          <a:bodyPr/>
          <a:lstStyle/>
          <a:p>
            <a:pPr eaLnBrk="1" hangingPunct="1">
              <a:defRPr/>
            </a:pPr>
            <a:endParaRPr lang="ru-RU" sz="4400" dirty="0" smtClean="0">
              <a:latin typeface="Georgia" pitchFamily="18" charset="0"/>
            </a:endParaRPr>
          </a:p>
        </p:txBody>
      </p:sp>
      <p:pic>
        <p:nvPicPr>
          <p:cNvPr id="4100" name="Содержимое 7" descr="59538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1196975"/>
            <a:ext cx="4537075" cy="5184775"/>
          </a:xfrm>
        </p:spPr>
      </p:pic>
      <p:pic>
        <p:nvPicPr>
          <p:cNvPr id="4101" name="Содержимое 10" descr="Cute-Cats-008.jpg"/>
          <p:cNvPicPr>
            <a:picLocks noGrp="1" noChangeAspect="1"/>
          </p:cNvPicPr>
          <p:nvPr>
            <p:ph sz="quarter" idx="429496729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11863" y="836613"/>
            <a:ext cx="2160587" cy="3030537"/>
          </a:xfrm>
        </p:spPr>
      </p:pic>
    </p:spTree>
    <p:extLst>
      <p:ext uri="{BB962C8B-B14F-4D97-AF65-F5344CB8AC3E}">
        <p14:creationId xmlns:p14="http://schemas.microsoft.com/office/powerpoint/2010/main" val="3497090239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Содержимое 9" descr="CaucasianOvcharka.jpg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1052513"/>
            <a:ext cx="6119813" cy="4070350"/>
          </a:xfrm>
          <a:prstGeom prst="rect">
            <a:avLst/>
          </a:prstGeom>
        </p:spPr>
      </p:pic>
      <p:pic>
        <p:nvPicPr>
          <p:cNvPr id="6149" name="Содержимое 11" descr="nastol.com.ua-2608.jpg"/>
          <p:cNvPicPr>
            <a:picLocks noGrp="1" noChangeAspect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95963" y="333375"/>
            <a:ext cx="3079750" cy="2374900"/>
          </a:xfrm>
          <a:prstGeom prst="rect">
            <a:avLst/>
          </a:prstGeom>
        </p:spPr>
      </p:pic>
      <p:pic>
        <p:nvPicPr>
          <p:cNvPr id="6150" name="Содержимое 2" descr="748824673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036"/>
          <a:stretch>
            <a:fillRect/>
          </a:stretch>
        </p:blipFill>
        <p:spPr bwMode="auto">
          <a:xfrm>
            <a:off x="5580063" y="4149725"/>
            <a:ext cx="33115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723649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Содержимое 8" descr="07077718.jpg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404813"/>
            <a:ext cx="3384550" cy="2538412"/>
          </a:xfrm>
          <a:prstGeom prst="rect">
            <a:avLst/>
          </a:prstGeom>
        </p:spPr>
      </p:pic>
      <p:pic>
        <p:nvPicPr>
          <p:cNvPr id="3" name="Содержимое 5" descr="1314126236kroliki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738" y="981075"/>
            <a:ext cx="4897437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Содержимое 9" descr="Nyuszik_(11).jpg"/>
          <p:cNvPicPr>
            <a:picLocks noGrp="1" noChangeAspect="1"/>
          </p:cNvPicPr>
          <p:nvPr>
            <p:ph sz="half" idx="429496729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4005263"/>
            <a:ext cx="4319588" cy="21161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45974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1280575812_animal_families_hd_0001-25.jpg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16463" y="4221163"/>
            <a:ext cx="4103687" cy="2454275"/>
          </a:xfrm>
          <a:prstGeom prst="rect">
            <a:avLst/>
          </a:prstGeom>
        </p:spPr>
      </p:pic>
      <p:pic>
        <p:nvPicPr>
          <p:cNvPr id="7171" name="Содержимое 11" descr="84122.jpg"/>
          <p:cNvPicPr>
            <a:picLocks noGrp="1" noChangeAspect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03575" y="260350"/>
            <a:ext cx="5507038" cy="3744913"/>
          </a:xfrm>
          <a:prstGeom prst="rect">
            <a:avLst/>
          </a:prstGeom>
        </p:spPr>
      </p:pic>
      <p:sp>
        <p:nvSpPr>
          <p:cNvPr id="18440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755650" y="260350"/>
            <a:ext cx="3311525" cy="1000125"/>
          </a:xfrm>
        </p:spPr>
        <p:txBody>
          <a:bodyPr/>
          <a:lstStyle/>
          <a:p>
            <a:pPr eaLnBrk="1" hangingPunct="1">
              <a:defRPr/>
            </a:pPr>
            <a:endParaRPr lang="ru-RU" sz="4000" dirty="0" smtClean="0">
              <a:latin typeface="Georgia" pitchFamily="18" charset="0"/>
            </a:endParaRPr>
          </a:p>
        </p:txBody>
      </p:sp>
      <p:pic>
        <p:nvPicPr>
          <p:cNvPr id="13" name="Содержимое 2" descr="wallpaper_manz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013" y="2133600"/>
            <a:ext cx="2879725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0385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Содержимое 9" descr="grazing-cow-1b.jp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8313" y="836613"/>
            <a:ext cx="5472112" cy="3595687"/>
          </a:xfrm>
          <a:prstGeom prst="rect">
            <a:avLst/>
          </a:prstGeom>
        </p:spPr>
      </p:pic>
      <p:pic>
        <p:nvPicPr>
          <p:cNvPr id="11" name="Содержимое 10" descr="Novg-oblast_teljonok_19-05-03.jpg"/>
          <p:cNvPicPr>
            <a:picLocks noGrp="1" noChangeAspect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227763" y="1628775"/>
            <a:ext cx="2679700" cy="2592388"/>
          </a:xfrm>
          <a:prstGeom prst="rect">
            <a:avLst/>
          </a:prstGeom>
        </p:spPr>
      </p:pic>
      <p:pic>
        <p:nvPicPr>
          <p:cNvPr id="15" name="Содержимое 9" descr="telenok_s_5_nogami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113" y="4581525"/>
            <a:ext cx="2519362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Содержимое 9" descr="telenok_s_5_nogami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2138" y="4581525"/>
            <a:ext cx="2447925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Содержимое 9" descr="grazing-cow-1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875" y="836613"/>
            <a:ext cx="5472113" cy="359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885235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06.jpg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lum bright="-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1188" y="2276475"/>
            <a:ext cx="2695575" cy="2089150"/>
          </a:xfrm>
          <a:prstGeom prst="rect">
            <a:avLst/>
          </a:prstGeom>
        </p:spPr>
      </p:pic>
      <p:pic>
        <p:nvPicPr>
          <p:cNvPr id="11" name="Содержимое 10" descr="poros.jpg"/>
          <p:cNvPicPr>
            <a:picLocks noGrp="1" noChangeAspect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64163" y="3933825"/>
            <a:ext cx="3384550" cy="2671763"/>
          </a:xfrm>
          <a:prstGeom prst="rect">
            <a:avLst/>
          </a:prstGeom>
        </p:spPr>
      </p:pic>
      <p:pic>
        <p:nvPicPr>
          <p:cNvPr id="9220" name="Содержимое 11" descr="product2b.jpg"/>
          <p:cNvPicPr>
            <a:picLocks noChangeAspect="1"/>
          </p:cNvPicPr>
          <p:nvPr/>
        </p:nvPicPr>
        <p:blipFill>
          <a:blip r:embed="rId4" cstate="email">
            <a:lum bright="-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9650" y="188913"/>
            <a:ext cx="5341938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295767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15" descr="lamb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1268413"/>
            <a:ext cx="23749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Содержимое 9" descr="1321200918_279808784_1----.jpg"/>
          <p:cNvPicPr>
            <a:picLocks noGrp="1" noChangeAspect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32363" y="260350"/>
            <a:ext cx="3998912" cy="4122738"/>
          </a:xfrm>
          <a:prstGeom prst="rect">
            <a:avLst/>
          </a:prstGeom>
        </p:spPr>
      </p:pic>
      <p:pic>
        <p:nvPicPr>
          <p:cNvPr id="11" name="Содержимое 10" descr="march_2011_wide.jpg"/>
          <p:cNvPicPr>
            <a:picLocks noGrp="1" noChangeAspect="1"/>
          </p:cNvPicPr>
          <p:nvPr>
            <p:ph sz="half" idx="429496729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32138" y="4076700"/>
            <a:ext cx="2816225" cy="25273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58207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10" descr="x_5f5afbd1.jpg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11863" y="4149725"/>
            <a:ext cx="2873375" cy="2087563"/>
          </a:xfrm>
          <a:prstGeom prst="rect">
            <a:avLst/>
          </a:prstGeom>
        </p:spPr>
      </p:pic>
      <p:pic>
        <p:nvPicPr>
          <p:cNvPr id="12" name="Содержимое 17" descr="goat_ram_sheep_1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5963" y="1052513"/>
            <a:ext cx="2962275" cy="230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Содержимое 9" descr="koza.JPG"/>
          <p:cNvPicPr>
            <a:picLocks noGrp="1" noChangeAspect="1"/>
          </p:cNvPicPr>
          <p:nvPr>
            <p:ph sz="half" idx="4294967295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333375"/>
            <a:ext cx="4681538" cy="4254500"/>
          </a:xfrm>
          <a:prstGeom prst="rect">
            <a:avLst/>
          </a:prstGeom>
        </p:spPr>
      </p:pic>
      <p:sp>
        <p:nvSpPr>
          <p:cNvPr id="57352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2971800" cy="881062"/>
          </a:xfrm>
        </p:spPr>
        <p:txBody>
          <a:bodyPr/>
          <a:lstStyle/>
          <a:p>
            <a:pPr eaLnBrk="1" hangingPunct="1">
              <a:defRPr/>
            </a:pPr>
            <a:endParaRPr lang="ru-RU" dirty="0" smtClean="0">
              <a:latin typeface="Georgia" pitchFamily="18" charset="0"/>
            </a:endParaRPr>
          </a:p>
        </p:txBody>
      </p:sp>
      <p:pic>
        <p:nvPicPr>
          <p:cNvPr id="14" name="Содержимое 10" descr="x_5f5afbd1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4149725"/>
            <a:ext cx="2814638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883091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123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RePack by Diakov</cp:lastModifiedBy>
  <cp:revision>42</cp:revision>
  <dcterms:created xsi:type="dcterms:W3CDTF">2012-12-31T14:00:38Z</dcterms:created>
  <dcterms:modified xsi:type="dcterms:W3CDTF">2015-12-09T10:25:22Z</dcterms:modified>
</cp:coreProperties>
</file>