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298" r:id="rId4"/>
    <p:sldId id="276" r:id="rId5"/>
    <p:sldId id="282" r:id="rId6"/>
    <p:sldId id="258" r:id="rId7"/>
    <p:sldId id="259" r:id="rId8"/>
    <p:sldId id="261" r:id="rId9"/>
    <p:sldId id="262" r:id="rId10"/>
    <p:sldId id="263" r:id="rId11"/>
    <p:sldId id="264" r:id="rId12"/>
    <p:sldId id="294" r:id="rId13"/>
    <p:sldId id="295" r:id="rId14"/>
    <p:sldId id="296" r:id="rId15"/>
    <p:sldId id="290" r:id="rId16"/>
    <p:sldId id="291" r:id="rId17"/>
    <p:sldId id="292" r:id="rId18"/>
    <p:sldId id="297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rgbClr val="FF0000"/>
    </p:penClr>
  </p:showPr>
  <p:clrMru>
    <a:srgbClr val="CCFF66"/>
    <a:srgbClr val="CC3300"/>
    <a:srgbClr val="00008A"/>
    <a:srgbClr val="3B0076"/>
    <a:srgbClr val="FFDBB7"/>
    <a:srgbClr val="996600"/>
    <a:srgbClr val="99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53" d="100"/>
          <a:sy n="53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3B5E7-C4E6-4E4A-98DC-C22BE81E7B04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BEAD-F977-4E89-BB1F-6D8F91E5C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D506-2031-49F0-9F82-74714F9B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2756-4D7E-4A2F-943E-3A6FB99AD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C49D-8965-4146-AC3F-FA10B15F4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39B4-8332-46E6-877D-78AC7EF2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2C55-9E1E-4394-8E87-3EE5F460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734F-A192-42C9-BE75-574EC916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2B1F-8E05-4F66-A8B8-6FF4E34C3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20A8-7007-4847-A1B9-1B688435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DC92-1E9E-474F-AEE8-4A8D7192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E600-63D4-4587-8E46-83B211642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1B63-695B-409F-A80A-F889378D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709D3D0-E77A-4E12-834E-4F2F6588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Сказки А.С. Пушкина</a:t>
            </a:r>
          </a:p>
        </p:txBody>
      </p:sp>
      <p:pic>
        <p:nvPicPr>
          <p:cNvPr id="307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 cstate="print"/>
          <a:srcRect r="31210"/>
          <a:stretch>
            <a:fillRect/>
          </a:stretch>
        </p:blipFill>
        <p:spPr bwMode="auto">
          <a:xfrm>
            <a:off x="250825" y="260350"/>
            <a:ext cx="4616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76825" y="620713"/>
            <a:ext cx="3671888" cy="55451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200650" y="704850"/>
            <a:ext cx="2824812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Вот мудрец перед </a:t>
            </a:r>
          </a:p>
          <a:p>
            <a:r>
              <a:rPr lang="ru-RU" sz="2000" dirty="0" err="1">
                <a:solidFill>
                  <a:srgbClr val="3B0076"/>
                </a:solidFill>
                <a:latin typeface="Tahoma" pitchFamily="34" charset="0"/>
              </a:rPr>
              <a:t>Дадоном</a:t>
            </a:r>
            <a:endParaRPr lang="ru-RU" sz="2000" dirty="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Стал и вынул из 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мешка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Золотого петушка.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«Посади ты эту 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птицу,-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Молвил он царю,-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на спицу;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Петушок мой 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золотой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Будет верный сторож 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твой</a:t>
            </a:r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…</a:t>
            </a:r>
          </a:p>
          <a:p>
            <a:endParaRPr lang="ru-RU" sz="2000" dirty="0">
              <a:solidFill>
                <a:srgbClr val="3B007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7"/>
          <p:cNvPicPr>
            <a:picLocks noChangeAspect="1" noChangeArrowheads="1"/>
          </p:cNvPicPr>
          <p:nvPr/>
        </p:nvPicPr>
        <p:blipFill>
          <a:blip r:embed="rId2" cstate="print"/>
          <a:srcRect r="33502"/>
          <a:stretch>
            <a:fillRect/>
          </a:stretch>
        </p:blipFill>
        <p:spPr bwMode="auto">
          <a:xfrm>
            <a:off x="250825" y="260350"/>
            <a:ext cx="47085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003800" y="692150"/>
            <a:ext cx="3816350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DBB7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00650" y="754063"/>
            <a:ext cx="3764172" cy="440120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И в полночную пору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Гроб её к шести столбам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На цепях чугунных там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Осторожно привинтили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И </a:t>
            </a:r>
            <a:r>
              <a:rPr lang="ru-RU" sz="2000" dirty="0" err="1">
                <a:solidFill>
                  <a:srgbClr val="3B0076"/>
                </a:solidFill>
                <a:latin typeface="Tahoma" pitchFamily="34" charset="0"/>
              </a:rPr>
              <a:t>решенткой</a:t>
            </a:r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 оградили;</a:t>
            </a:r>
          </a:p>
          <a:p>
            <a:r>
              <a:rPr lang="ru-RU" sz="2000" dirty="0" err="1">
                <a:solidFill>
                  <a:srgbClr val="3B0076"/>
                </a:solidFill>
                <a:latin typeface="Tahoma" pitchFamily="34" charset="0"/>
              </a:rPr>
              <a:t>И,пред</a:t>
            </a:r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 мертвою сестрой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Сотворив поклон земной,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Старший молвил: «Спи во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гробе;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Вдруг </a:t>
            </a:r>
            <a:r>
              <a:rPr lang="ru-RU" sz="2000" dirty="0" err="1">
                <a:solidFill>
                  <a:srgbClr val="3B0076"/>
                </a:solidFill>
                <a:latin typeface="Tahoma" pitchFamily="34" charset="0"/>
              </a:rPr>
              <a:t>погасла,жертвой</a:t>
            </a:r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 злобе,</a:t>
            </a:r>
          </a:p>
          <a:p>
            <a:r>
              <a:rPr lang="ru-RU" sz="2000" dirty="0">
                <a:solidFill>
                  <a:srgbClr val="3B0076"/>
                </a:solidFill>
                <a:latin typeface="Tahoma" pitchFamily="34" charset="0"/>
              </a:rPr>
              <a:t>На земле твоя краса…</a:t>
            </a:r>
          </a:p>
          <a:p>
            <a:endParaRPr lang="ru-RU" sz="2000" dirty="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000" dirty="0">
              <a:solidFill>
                <a:srgbClr val="3B0076"/>
              </a:solidFill>
              <a:latin typeface="Tahoma" pitchFamily="34" charset="0"/>
            </a:endParaRPr>
          </a:p>
          <a:p>
            <a:pPr algn="ctr"/>
            <a:r>
              <a:rPr lang="ru-RU" sz="2000" b="1" dirty="0" smtClean="0">
                <a:latin typeface="Tahoma" pitchFamily="34" charset="0"/>
              </a:rPr>
              <a:t>»</a:t>
            </a:r>
            <a:endParaRPr lang="ru-RU" sz="20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Главная героиня этой сказки?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Picture 5" descr="GOLDFSH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000660" cy="43577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Кто героиня этой сказки?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2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4595833" cy="36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Как зовут героев сказки?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422"/>
          <a:stretch>
            <a:fillRect/>
          </a:stretch>
        </p:blipFill>
        <p:spPr bwMode="auto">
          <a:xfrm>
            <a:off x="1500166" y="1600200"/>
            <a:ext cx="5786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Из одной ли мы сказки?</a:t>
            </a:r>
            <a:endParaRPr lang="ru-RU" dirty="0"/>
          </a:p>
        </p:txBody>
      </p:sp>
      <p:pic>
        <p:nvPicPr>
          <p:cNvPr id="5" name="Picture 4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3171"/>
          <a:stretch>
            <a:fillRect/>
          </a:stretch>
        </p:blipFill>
        <p:spPr bwMode="auto">
          <a:xfrm>
            <a:off x="897180" y="1600200"/>
            <a:ext cx="3158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31871"/>
          <a:stretch>
            <a:fillRect/>
          </a:stretch>
        </p:blipFill>
        <p:spPr bwMode="auto">
          <a:xfrm>
            <a:off x="4992538" y="1600200"/>
            <a:ext cx="3349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ru-RU" dirty="0" smtClean="0"/>
              <a:t>Из одной ли мы сказки?</a:t>
            </a:r>
            <a:endParaRPr lang="ru-RU" dirty="0"/>
          </a:p>
        </p:txBody>
      </p:sp>
      <p:pic>
        <p:nvPicPr>
          <p:cNvPr id="5" name="Picture 4" descr="сказ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9995"/>
          <a:stretch>
            <a:fillRect/>
          </a:stretch>
        </p:blipFill>
        <p:spPr bwMode="auto">
          <a:xfrm>
            <a:off x="457200" y="2247831"/>
            <a:ext cx="4038600" cy="32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751" y="1600200"/>
            <a:ext cx="3053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Из одной ли мы сказки?</a:t>
            </a:r>
            <a:endParaRPr lang="ru-RU" dirty="0"/>
          </a:p>
        </p:txBody>
      </p:sp>
      <p:pic>
        <p:nvPicPr>
          <p:cNvPr id="5" name="Picture 4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1210"/>
          <a:stretch>
            <a:fillRect/>
          </a:stretch>
        </p:blipFill>
        <p:spPr bwMode="auto">
          <a:xfrm>
            <a:off x="808349" y="1600200"/>
            <a:ext cx="33363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31871"/>
          <a:stretch>
            <a:fillRect/>
          </a:stretch>
        </p:blipFill>
        <p:spPr bwMode="auto">
          <a:xfrm>
            <a:off x="4992538" y="1600200"/>
            <a:ext cx="3349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dirty="0" smtClean="0"/>
              <a:t>Вопросы ученого кота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1. Кто поймал золотую рыбку?</a:t>
            </a:r>
          </a:p>
          <a:p>
            <a:r>
              <a:rPr lang="ru-RU" dirty="0" smtClean="0"/>
              <a:t>2.  Как называется сказка «…и кот ученый, все ходит по цепи кругом »?</a:t>
            </a:r>
          </a:p>
          <a:p>
            <a:r>
              <a:rPr lang="ru-RU" dirty="0" smtClean="0"/>
              <a:t>3. Во что смотрелась прекрасная царевна?</a:t>
            </a:r>
          </a:p>
          <a:p>
            <a:r>
              <a:rPr lang="ru-RU" dirty="0" smtClean="0"/>
              <a:t>4. Кто подавился бобовым зернышком?</a:t>
            </a:r>
          </a:p>
          <a:p>
            <a:r>
              <a:rPr lang="ru-RU" dirty="0" smtClean="0"/>
              <a:t>5. Кто работал у Попа?</a:t>
            </a:r>
          </a:p>
          <a:p>
            <a:r>
              <a:rPr lang="ru-RU" dirty="0" smtClean="0"/>
              <a:t>6. Как звали царя, у которого было три дочери?</a:t>
            </a:r>
          </a:p>
          <a:p>
            <a:r>
              <a:rPr lang="ru-RU" dirty="0" smtClean="0"/>
              <a:t>7. Что в сказке всегда побеждает?</a:t>
            </a:r>
          </a:p>
        </p:txBody>
      </p:sp>
      <p:pic>
        <p:nvPicPr>
          <p:cNvPr id="5" name="Picture 6" descr="сказки 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1480"/>
            <a:ext cx="507209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Сказка ложь, да в ней намек!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Добрым молодцам урок!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 что такое сказка?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i="1" dirty="0" smtClean="0"/>
              <a:t>Какие сказки бывают?</a:t>
            </a:r>
            <a:endParaRPr lang="ru-RU" i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Кому эти слова принадлежат?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Сказка- ложь, да в ней намек.</a:t>
            </a:r>
          </a:p>
          <a:p>
            <a:pPr>
              <a:buNone/>
            </a:pPr>
            <a:r>
              <a:rPr lang="ru-RU" b="1" dirty="0" smtClean="0"/>
              <a:t>Добрым молодцам урок.</a:t>
            </a:r>
            <a:endParaRPr lang="ru-RU" b="1" dirty="0"/>
          </a:p>
        </p:txBody>
      </p:sp>
      <p:pic>
        <p:nvPicPr>
          <p:cNvPr id="6" name="Picture 4" descr="Пушк и няня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5875" y="1824831"/>
            <a:ext cx="3143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ушки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Няня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348615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5500702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А. С. Пушкин </a:t>
            </a:r>
            <a:br>
              <a:rPr lang="ru-RU" sz="2800" b="1" dirty="0" smtClean="0"/>
            </a:br>
            <a:r>
              <a:rPr lang="ru-RU" sz="2800" b="1" dirty="0" smtClean="0"/>
              <a:t>1799-1837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572140"/>
            <a:ext cx="414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Арина Родионовна</a:t>
            </a:r>
          </a:p>
          <a:p>
            <a:pPr algn="ctr"/>
            <a:r>
              <a:rPr lang="ru-RU" sz="2800" b="1" dirty="0" smtClean="0"/>
              <a:t>1758-1828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Что за прелесть эти сказки!</a:t>
            </a:r>
            <a:endParaRPr lang="ru-RU" sz="5400" dirty="0"/>
          </a:p>
        </p:txBody>
      </p:sp>
      <p:pic>
        <p:nvPicPr>
          <p:cNvPr id="4" name="Picture 1026" descr="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2408" y="1600200"/>
            <a:ext cx="40056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0694" y="1000108"/>
            <a:ext cx="3251200" cy="52387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Только вымолвить успела,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Дверь тихонько заскрипела,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 в светлицу входит царь,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Стороны той государь.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Во все время разговора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Он стоял позадь забора;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Речь последней по всему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Полюбилася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ему…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1800" dirty="0" smtClean="0">
                <a:solidFill>
                  <a:srgbClr val="3B0076"/>
                </a:solidFill>
                <a:latin typeface="Tahoma" pitchFamily="34" charset="0"/>
              </a:rPr>
              <a:t/>
            </a:r>
            <a:br>
              <a:rPr lang="ru-RU" sz="1800" dirty="0" smtClean="0">
                <a:solidFill>
                  <a:srgbClr val="3B0076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ahoma" pitchFamily="34" charset="0"/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5" descr="1"/>
          <p:cNvPicPr>
            <a:picLocks noChangeAspect="1" noChangeArrowheads="1"/>
          </p:cNvPicPr>
          <p:nvPr/>
        </p:nvPicPr>
        <p:blipFill>
          <a:blip r:embed="rId2" cstate="print"/>
          <a:srcRect t="4971" r="35686"/>
          <a:stretch>
            <a:fillRect/>
          </a:stretch>
        </p:blipFill>
        <p:spPr bwMode="auto">
          <a:xfrm>
            <a:off x="357188" y="285750"/>
            <a:ext cx="4608512" cy="63547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148" name="Picture 4" descr="2"/>
          <p:cNvPicPr>
            <a:picLocks noChangeAspect="1" noChangeArrowheads="1"/>
          </p:cNvPicPr>
          <p:nvPr/>
        </p:nvPicPr>
        <p:blipFill>
          <a:blip r:embed="rId2" cstate="print"/>
          <a:srcRect r="33168"/>
          <a:stretch>
            <a:fillRect/>
          </a:stretch>
        </p:blipFill>
        <p:spPr bwMode="auto">
          <a:xfrm>
            <a:off x="250825" y="260350"/>
            <a:ext cx="45386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932363" y="549275"/>
            <a:ext cx="3743325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67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200650" y="857250"/>
            <a:ext cx="2900363" cy="30469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Старичок отправился к морю;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(Почернело синее море.)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Стал он кликать золотую рыбку…</a:t>
            </a:r>
          </a:p>
          <a:p>
            <a:endParaRPr lang="ru-RU" sz="2400" dirty="0">
              <a:solidFill>
                <a:srgbClr val="3B007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4"/>
          <p:cNvPicPr>
            <a:picLocks noChangeAspect="1" noChangeArrowheads="1"/>
          </p:cNvPicPr>
          <p:nvPr/>
        </p:nvPicPr>
        <p:blipFill>
          <a:blip r:embed="rId2" cstate="print"/>
          <a:srcRect r="31871"/>
          <a:stretch>
            <a:fillRect/>
          </a:stretch>
        </p:blipFill>
        <p:spPr bwMode="auto">
          <a:xfrm>
            <a:off x="250825" y="260350"/>
            <a:ext cx="4722813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148263" y="620713"/>
            <a:ext cx="3600450" cy="547211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DBB7">
                  <a:alpha val="69000"/>
                </a:srgbClr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43525" y="796925"/>
            <a:ext cx="3167855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Но как раз стрела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 запела,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В шею коршуна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 задела – 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Коршун в море 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кровь пролил,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Лук царевич </a:t>
            </a:r>
          </a:p>
          <a:p>
            <a:r>
              <a:rPr lang="ru-RU" sz="2800" dirty="0">
                <a:solidFill>
                  <a:srgbClr val="3B0076"/>
                </a:solidFill>
                <a:latin typeface="Tahoma" pitchFamily="34" charset="0"/>
              </a:rPr>
              <a:t>опустил…</a:t>
            </a:r>
          </a:p>
          <a:p>
            <a:endParaRPr lang="ru-RU" sz="2800" dirty="0">
              <a:solidFill>
                <a:srgbClr val="3B007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5"/>
          <p:cNvPicPr>
            <a:picLocks noChangeAspect="1" noChangeArrowheads="1"/>
          </p:cNvPicPr>
          <p:nvPr/>
        </p:nvPicPr>
        <p:blipFill>
          <a:blip r:embed="rId2" cstate="print"/>
          <a:srcRect r="35422"/>
          <a:stretch>
            <a:fillRect/>
          </a:stretch>
        </p:blipFill>
        <p:spPr bwMode="auto">
          <a:xfrm>
            <a:off x="250825" y="260350"/>
            <a:ext cx="44561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859338" y="620713"/>
            <a:ext cx="3816350" cy="55451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859338" y="692150"/>
            <a:ext cx="3906837" cy="452431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Вынырнул подосланный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 бесенок,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Замяукал ,как 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голодный котенок: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«Здравствуй ,</a:t>
            </a:r>
            <a:r>
              <a:rPr lang="ru-RU" sz="2400" dirty="0" err="1">
                <a:solidFill>
                  <a:srgbClr val="3B0076"/>
                </a:solidFill>
                <a:latin typeface="Tahoma" pitchFamily="34" charset="0"/>
              </a:rPr>
              <a:t>Балда</a:t>
            </a:r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 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мужичок;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Какой тебе надобен 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оброк?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Об оброке мы век не 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слыхали,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Не было чертям такой</a:t>
            </a:r>
          </a:p>
          <a:p>
            <a:r>
              <a:rPr lang="ru-RU" sz="2400" dirty="0">
                <a:solidFill>
                  <a:srgbClr val="3B0076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rgbClr val="3B0076"/>
                </a:solidFill>
                <a:latin typeface="Tahoma" pitchFamily="34" charset="0"/>
              </a:rPr>
              <a:t>печали</a:t>
            </a:r>
            <a:endParaRPr lang="ru-RU" sz="2400" dirty="0">
              <a:solidFill>
                <a:srgbClr val="3B007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312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Сказки А.С. Пушкина</vt:lpstr>
      <vt:lpstr>А что такое сказка?</vt:lpstr>
      <vt:lpstr>Кому эти слова принадлежат?</vt:lpstr>
      <vt:lpstr>Слайд 4</vt:lpstr>
      <vt:lpstr>Что за прелесть эти сказки!</vt:lpstr>
      <vt:lpstr>Только вымолвить успела, Дверь тихонько заскрипела, И в светлицу входит царь, Стороны той государь. Во все время разговора Он стоял позадь забора; Речь последней по всему  Полюбилася ему…   </vt:lpstr>
      <vt:lpstr>Слайд 7</vt:lpstr>
      <vt:lpstr>Слайд 8</vt:lpstr>
      <vt:lpstr>Слайд 9</vt:lpstr>
      <vt:lpstr>Слайд 10</vt:lpstr>
      <vt:lpstr>Слайд 11</vt:lpstr>
      <vt:lpstr>Главная героиня этой сказки?</vt:lpstr>
      <vt:lpstr>Кто героиня этой сказки?</vt:lpstr>
      <vt:lpstr>Как зовут героев сказки?</vt:lpstr>
      <vt:lpstr>Из одной ли мы сказки?</vt:lpstr>
      <vt:lpstr>Из одной ли мы сказки?</vt:lpstr>
      <vt:lpstr>Из одной ли мы сказки?</vt:lpstr>
      <vt:lpstr>Вопросы ученого кота</vt:lpstr>
      <vt:lpstr>Слайд 19</vt:lpstr>
    </vt:vector>
  </TitlesOfParts>
  <Company>СШ21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Deafult User</cp:lastModifiedBy>
  <cp:revision>31</cp:revision>
  <dcterms:created xsi:type="dcterms:W3CDTF">2009-11-18T10:07:51Z</dcterms:created>
  <dcterms:modified xsi:type="dcterms:W3CDTF">2015-06-16T17:19:48Z</dcterms:modified>
</cp:coreProperties>
</file>