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25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1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9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2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45DC7A-F279-4DBD-8601-A031A4184AD8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FE9B97-680F-4381-A563-6BBF4A95D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5767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Снегурушка и лиса.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Русская народная сказка.</a:t>
            </a:r>
            <a:br>
              <a:rPr lang="ru-RU" sz="4000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284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mGoQb2UiBig/VC00jnM8tdI/AAAAAAAAHQQ/zZaVzvftIjs/s16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" y="396609"/>
            <a:ext cx="6811569" cy="59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5875" y="1188900"/>
            <a:ext cx="355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Ж</a:t>
            </a:r>
            <a:r>
              <a:rPr lang="ru-RU" dirty="0" smtClean="0">
                <a:effectLst/>
              </a:rPr>
              <a:t>ил да был старик со старухой. У них была внучка Снегурушка.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32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4c1MjWf9SsQ/VC00jbmBw-I/AAAAAAAAHQM/eKPfJyJvPow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" y="134675"/>
            <a:ext cx="4592695" cy="64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7748" y="598708"/>
            <a:ext cx="466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Пошла она летом с подружками по ягоды. Ходят по лесу, собирают ягоды. Деревцо за деревцо, кустик за кустик. И отстала Снегурушка от подруг.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67748" y="1799037"/>
            <a:ext cx="4704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Они аукали ее, аукали, но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не слыхала.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Уже стало темно, подружки пошли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как увидела, что осталась одна, влезла на дерево и стала горько плакать да припевать: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 дедушки, у бабушки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Была внучка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;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Ее подружки в лес заманили,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Заманивши — покинули.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9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WWFjifl88MY/VC00kTE1ViI/AAAAAAAAHRA/6lQpHEtqG7U/s160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3" y="114892"/>
            <a:ext cx="4757948" cy="66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8840" y="666387"/>
            <a:ext cx="3056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медведь и спрашивает: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03571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О чем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батюшка-</a:t>
            </a:r>
            <a:r>
              <a:rPr lang="ru-RU" dirty="0" err="1" smtClean="0">
                <a:effectLst/>
              </a:rPr>
              <a:t>медведушка</a:t>
            </a:r>
            <a:r>
              <a:rPr lang="ru-RU" dirty="0" smtClean="0">
                <a:effectLst/>
              </a:rPr>
              <a:t>, не плакать? Я одна у дедушки, у бабушки внучка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.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Нет. Я тебя боюсь, ты меня съешь!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Медведь ушел от нее. Она опять заплакала, </a:t>
            </a:r>
            <a:r>
              <a:rPr lang="ru-RU" dirty="0" err="1" smtClean="0">
                <a:effectLst/>
              </a:rPr>
              <a:t>заприпевала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8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7HrgB_uch5s/VC00ktPK8fI/AAAAAAAAHQc/YVSFLh1yWAA/s160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1" y="158960"/>
            <a:ext cx="4746931" cy="6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706233"/>
            <a:ext cx="123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волк: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07556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О чем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серый волк, не плакать,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 домой.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Нет. Ты меня съешь!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Волк ушел, а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опять заплакала, </a:t>
            </a:r>
            <a:r>
              <a:rPr lang="ru-RU" dirty="0" err="1" smtClean="0">
                <a:effectLst/>
              </a:rPr>
              <a:t>заприпевала</a:t>
            </a:r>
            <a:r>
              <a:rPr lang="ru-RU" dirty="0" smtClean="0">
                <a:effectLst/>
              </a:rPr>
              <a:t>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Ау! Ау!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Ау! Ау! голубушка!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6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RxjYkAKJD6s/VC00lHSqjyI/AAAAAAAAHQg/OqIW40_6T8g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114893"/>
            <a:ext cx="4768964" cy="66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8824" y="567235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Идет лисица: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8824" y="107557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— Чего ты, </a:t>
            </a:r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, плачешь?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Как мне, Лиса-</a:t>
            </a:r>
            <a:r>
              <a:rPr lang="ru-RU" dirty="0" err="1" smtClean="0">
                <a:effectLst/>
              </a:rPr>
              <a:t>олисава</a:t>
            </a:r>
            <a:r>
              <a:rPr lang="ru-RU" dirty="0" smtClean="0">
                <a:effectLst/>
              </a:rPr>
              <a:t>, не плакать? Меня подружки в лес заманили, заманивши — покинули.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Сойди, я тебя отнесу.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Qyw4q4IYbAY/VC00ltT-X4I/AAAAAAAAHQk/KcQzVqCI3d0/s1600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38374"/>
            <a:ext cx="7139993" cy="64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1697" y="608137"/>
            <a:ext cx="45205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Снегурушка</a:t>
            </a:r>
            <a:r>
              <a:rPr lang="ru-RU" dirty="0" smtClean="0">
                <a:effectLst/>
              </a:rPr>
              <a:t> сошла, села на спину к лисице, и та помчалась с нею. Прибежала к дому и стала хвостом стучаться в калитку.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Кто там?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Лиса отвечает: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Я принесла вашу внучку </a:t>
            </a:r>
            <a:r>
              <a:rPr lang="ru-RU" b="1" dirty="0" err="1" smtClean="0">
                <a:effectLst/>
              </a:rPr>
              <a:t>Снегурушку</a:t>
            </a:r>
            <a:r>
              <a:rPr lang="ru-RU" dirty="0" smtClean="0">
                <a:effectLst/>
              </a:rPr>
              <a:t>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— Ах ты наша милая, дорогая Лиса-</a:t>
            </a:r>
            <a:r>
              <a:rPr lang="ru-RU" dirty="0" err="1" smtClean="0">
                <a:effectLst/>
              </a:rPr>
              <a:t>олисава</a:t>
            </a:r>
            <a:r>
              <a:rPr lang="ru-RU" dirty="0" smtClean="0">
                <a:effectLst/>
              </a:rPr>
              <a:t>! Войди к нам в избу. Где нам тебя посадить? Чем нам тебя угостить?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eGBaEjWTHi8/VC00lx_TsqI/AAAAAAAAHQo/8uCaYb82564/s1600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" y="147943"/>
            <a:ext cx="4779981" cy="6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5610" y="11495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Принесли молока, яиц, творогу и стали лисицу потчевать за ее услугу. А потом простились и дали ей на дорогу еще курочку.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64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Конец</a:t>
            </a:r>
            <a:endParaRPr lang="ru-RU" sz="160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194" name="Picture 2" descr="http://wolna-polska.pl/wp-content/uploads/2015/09/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1" y="3130376"/>
            <a:ext cx="4916630" cy="33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</TotalTime>
  <Words>150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Снегурушка и лиса.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Снегурушка и лиса. </dc:title>
  <dc:creator>234213</dc:creator>
  <cp:lastModifiedBy>234213</cp:lastModifiedBy>
  <cp:revision>3</cp:revision>
  <dcterms:created xsi:type="dcterms:W3CDTF">2015-12-08T19:27:13Z</dcterms:created>
  <dcterms:modified xsi:type="dcterms:W3CDTF">2015-12-08T19:45:28Z</dcterms:modified>
</cp:coreProperties>
</file>