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4" r:id="rId3"/>
    <p:sldId id="265" r:id="rId4"/>
    <p:sldId id="263" r:id="rId5"/>
    <p:sldId id="266" r:id="rId6"/>
    <p:sldId id="270" r:id="rId7"/>
    <p:sldId id="274" r:id="rId8"/>
    <p:sldId id="276" r:id="rId9"/>
    <p:sldId id="273" r:id="rId10"/>
    <p:sldId id="272" r:id="rId11"/>
    <p:sldId id="271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8077-53E2-40D2-B211-85135D1D5AD7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49F9-D534-4055-AEFA-6FA4BFCB2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756610/1231669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://dic.academic.ru/dic.nsf/ruwiki/756610/55510" TargetMode="External"/><Relationship Id="rId4" Type="http://schemas.openxmlformats.org/officeDocument/2006/relationships/hyperlink" Target="http://dic.academic.ru/dic.nsf/ruwiki/756610/117231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2;&#1080;&#1093;&#1072;&#1085;\Videos\&#1053;&#1054;&#1042;&#1054;&#1043;&#1054;&#1044;&#1053;&#1048;&#1045;%20&#1057;&#1058;&#1045;&#1050;&#1051;&#1071;&#1053;&#1053;&#1067;&#1045;%20&#1048;&#1043;&#1056;&#1059;&#1064;&#1050;&#1048;.mp4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657724"/>
            <a:ext cx="7848872" cy="2123658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 anchor="ctr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    новогодних игрушек</a:t>
            </a:r>
            <a:endParaRPr lang="ru-RU" sz="66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ysDot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356992"/>
            <a:ext cx="2428875" cy="2524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908720"/>
            <a:ext cx="741682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Интересные факты.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980729"/>
            <a:ext cx="39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Первоначально ёлки украшались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только 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/>
              </a:rPr>
              <a:t>сладостями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 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4"/>
              </a:rPr>
              <a:t>фруктами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5"/>
              </a:rPr>
              <a:t>орехами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 Считается, что именно неурожай яблок заставил христиан проявить фантазию и подыскать им замену в виде других ёлочных игрушек.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Звезда – на вершине берёт начало от традиции украшать вершину ёлки подобием шестиконечной Вифлеемской звезды, указавшей волхвам путь к новорождённому Иисусу. Помимо звезды верхушку иногда украшают фигуркой ангела.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Рисунок 6" descr="ю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340768"/>
            <a:ext cx="3265479" cy="2808313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прян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3573016"/>
            <a:ext cx="2691383" cy="2260762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НОВОГОДНИЕ СТЕКЛЯННЫЕ ИГРУШ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674694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безопасного поведения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новогодние праздники.</a:t>
            </a:r>
            <a:endParaRPr lang="ru-RU" sz="3600" dirty="0"/>
          </a:p>
        </p:txBody>
      </p:sp>
      <p:pic>
        <p:nvPicPr>
          <p:cNvPr id="5" name="Рисунок 4" descr="биты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060848"/>
            <a:ext cx="2489356" cy="1656184"/>
          </a:xfrm>
          <a:prstGeom prst="rect">
            <a:avLst/>
          </a:prstGeom>
        </p:spPr>
      </p:pic>
      <p:pic>
        <p:nvPicPr>
          <p:cNvPr id="6" name="Рисунок 5" descr="бенгальский ого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060848"/>
            <a:ext cx="2416299" cy="1809609"/>
          </a:xfrm>
          <a:prstGeom prst="rect">
            <a:avLst/>
          </a:prstGeom>
        </p:spPr>
      </p:pic>
      <p:pic>
        <p:nvPicPr>
          <p:cNvPr id="8" name="Рисунок 7" descr="петар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77072"/>
            <a:ext cx="2765884" cy="1843923"/>
          </a:xfrm>
          <a:prstGeom prst="rect">
            <a:avLst/>
          </a:prstGeom>
        </p:spPr>
      </p:pic>
      <p:pic>
        <p:nvPicPr>
          <p:cNvPr id="9" name="Рисунок 8" descr="пож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077072"/>
            <a:ext cx="2936882" cy="1944216"/>
          </a:xfrm>
          <a:prstGeom prst="rect">
            <a:avLst/>
          </a:prstGeom>
        </p:spPr>
      </p:pic>
      <p:pic>
        <p:nvPicPr>
          <p:cNvPr id="11" name="Рисунок 10" descr="малыш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2492896"/>
            <a:ext cx="1944216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ро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813547"/>
            <a:ext cx="4752528" cy="44156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98072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Счастливого Нового года!</a:t>
            </a:r>
            <a:endParaRPr lang="ru-RU" sz="54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ysDot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ма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780928"/>
            <a:ext cx="4916785" cy="30713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15" descr="ъ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810" y="1600200"/>
            <a:ext cx="6912380" cy="4525963"/>
          </a:xfrm>
        </p:spPr>
      </p:pic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Овал 14"/>
          <p:cNvSpPr/>
          <p:nvPr/>
        </p:nvSpPr>
        <p:spPr>
          <a:xfrm>
            <a:off x="971600" y="1052736"/>
            <a:ext cx="3384376" cy="36724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 некоторым сведениям первые ёлочные игрушки (стеклянные шары) появились в стране под названием Саксония очень давно – в 16 веке, затем стали появляться сложные фигурки птиц, зверей и т. п.</a:t>
            </a:r>
            <a:endParaRPr lang="ru-RU" dirty="0"/>
          </a:p>
        </p:txBody>
      </p:sp>
      <p:pic>
        <p:nvPicPr>
          <p:cNvPr id="17" name="Рисунок 16" descr="ъ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4525888" cy="4172942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196752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 Руси первые ёлочные игрушки делали из тряпок, соломы, цветных ленточек, а уже позднее из бумаги и фольги. Этим производством занимались специальные картонажные мастерские. Стеклянные украшения появились позднее. Сейчас  не далеко от города Клин находится одно из крупнейших предприятий по изготовлению ёлочных украшений ОАО «Ёлочка».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 descr="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717032"/>
            <a:ext cx="2569468" cy="2043112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996952"/>
            <a:ext cx="2932361" cy="216445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789040"/>
            <a:ext cx="2497460" cy="2247714"/>
          </a:xfrm>
          <a:prstGeom prst="ellipse">
            <a:avLst/>
          </a:prstGeom>
          <a:ln w="63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96336" y="40466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8208912" cy="46782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Какие бывают ёлочные украшения:</a:t>
            </a:r>
          </a:p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              </a:t>
            </a:r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Шары                                   </a:t>
            </a:r>
          </a:p>
          <a:p>
            <a:endParaRPr lang="ru-RU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endParaRPr lang="ru-RU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endParaRPr lang="ru-RU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endParaRPr lang="ru-RU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r>
              <a:rPr lang="ru-RU" sz="4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                Шишки</a:t>
            </a:r>
            <a:endParaRPr lang="ru-RU" sz="4000" b="1" dirty="0" smtClean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Рисунок 5" descr="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628800"/>
            <a:ext cx="3456384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780928"/>
            <a:ext cx="2565480" cy="3861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1196752"/>
            <a:ext cx="72728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Сосульки          Фонарики</a:t>
            </a:r>
          </a:p>
          <a:p>
            <a:endParaRPr lang="ru-RU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endParaRPr lang="ru-RU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endParaRPr lang="ru-RU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endParaRPr lang="ru-RU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r>
              <a:rPr lang="ru-RU" sz="4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             </a:t>
            </a:r>
          </a:p>
        </p:txBody>
      </p:sp>
      <p:pic>
        <p:nvPicPr>
          <p:cNvPr id="5" name="Рисунок 4" descr="с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916832"/>
            <a:ext cx="2485132" cy="3727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420888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05273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   Фигурки</a:t>
            </a:r>
            <a:endParaRPr lang="ru-RU" sz="4000" dirty="0"/>
          </a:p>
        </p:txBody>
      </p:sp>
      <p:pic>
        <p:nvPicPr>
          <p:cNvPr id="5" name="Рисунок 4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1720010"/>
            <a:ext cx="5593804" cy="39695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05273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Мишура      Бусы         Дождь</a:t>
            </a:r>
          </a:p>
          <a:p>
            <a:endParaRPr lang="ru-RU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endParaRPr lang="ru-RU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r>
              <a:rPr lang="ru-RU" sz="4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                 Бусы</a:t>
            </a:r>
          </a:p>
          <a:p>
            <a:endParaRPr lang="ru-RU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endParaRPr lang="ru-RU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Гирлянды</a:t>
            </a:r>
            <a:endParaRPr lang="ru-RU" sz="4000" dirty="0"/>
          </a:p>
        </p:txBody>
      </p:sp>
      <p:pic>
        <p:nvPicPr>
          <p:cNvPr id="5" name="Рисунок 4" descr="гир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2736304" cy="2054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ъ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844824"/>
            <a:ext cx="4239176" cy="2053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ишу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628800"/>
            <a:ext cx="2141984" cy="2141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ожд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772816"/>
            <a:ext cx="2430270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05273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Игрушки ваших бабушек и</a:t>
            </a:r>
          </a:p>
          <a:p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          дедушек.</a:t>
            </a:r>
            <a:endParaRPr lang="ru-RU" sz="4000" dirty="0"/>
          </a:p>
        </p:txBody>
      </p:sp>
      <p:pic>
        <p:nvPicPr>
          <p:cNvPr id="6" name="Рисунок 5" descr="советск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492896"/>
            <a:ext cx="4890120" cy="3667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ихан\Desktop\Новая папка\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741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Ёлочные украшения других стран.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475252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 большинстве мексиканских домов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популярным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украшением  композиции из фигурок, которые изображают сцену рождения Христа из Библии. 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Новый год в Бразилии приходится на лето, и тогда жители этой страны украшают ёлки маленькими комочками хлопка, как будто это падающий снег.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 Ирландии ёлки украшают цветными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фонариками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мишурой и безделушками.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 Швеции украшают звездами, игрушками в виде солнца и снежинки, фигурками животных из соломы и дерева.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христ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6672"/>
            <a:ext cx="2101136" cy="3140968"/>
          </a:xfrm>
          <a:prstGeom prst="rect">
            <a:avLst/>
          </a:prstGeom>
        </p:spPr>
      </p:pic>
      <p:pic>
        <p:nvPicPr>
          <p:cNvPr id="7" name="Рисунок 6" descr="анг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724101"/>
            <a:ext cx="2376264" cy="28724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56</Words>
  <Application>Microsoft Office PowerPoint</Application>
  <PresentationFormat>Экран (4:3)</PresentationFormat>
  <Paragraphs>38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новогодних игрушек</dc:title>
  <dc:creator>Михан</dc:creator>
  <cp:lastModifiedBy>Михан</cp:lastModifiedBy>
  <cp:revision>25</cp:revision>
  <dcterms:created xsi:type="dcterms:W3CDTF">2015-12-12T11:13:40Z</dcterms:created>
  <dcterms:modified xsi:type="dcterms:W3CDTF">2015-12-12T15:29:13Z</dcterms:modified>
</cp:coreProperties>
</file>