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6" r:id="rId1"/>
  </p:sldMasterIdLst>
  <p:notesMasterIdLst>
    <p:notesMasterId r:id="rId21"/>
  </p:notesMasterIdLst>
  <p:sldIdLst>
    <p:sldId id="284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0" r:id="rId15"/>
    <p:sldId id="271" r:id="rId16"/>
    <p:sldId id="272" r:id="rId17"/>
    <p:sldId id="273" r:id="rId18"/>
    <p:sldId id="277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F16AE-7F27-4371-9E49-949F2E6C6C27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DAE80-AC3B-4162-9549-B339EF10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1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                                         </a:t>
            </a:r>
            <a:r>
              <a:rPr lang="ru-RU" dirty="0" smtClean="0"/>
              <a:t>Шли по пустыне усталые</a:t>
            </a:r>
            <a:r>
              <a:rPr lang="ru-RU" baseline="0" dirty="0" smtClean="0"/>
              <a:t> путники.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AE80-AC3B-4162-9549-B339EF10AD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Наступала ночь.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AE80-AC3B-4162-9549-B339EF10AD8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Всю ночь полыхал на ветру огонь.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AE80-AC3B-4162-9549-B339EF10AD8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Много веков прошло с тех пор , люди научились варить стекло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AE80-AC3B-4162-9549-B339EF10AD8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13" Type="http://schemas.openxmlformats.org/officeDocument/2006/relationships/image" Target="../media/image94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12" Type="http://schemas.openxmlformats.org/officeDocument/2006/relationships/image" Target="../media/image93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11" Type="http://schemas.openxmlformats.org/officeDocument/2006/relationships/image" Target="../media/image92.jpeg"/><Relationship Id="rId5" Type="http://schemas.openxmlformats.org/officeDocument/2006/relationships/image" Target="../media/image86.jpeg"/><Relationship Id="rId10" Type="http://schemas.openxmlformats.org/officeDocument/2006/relationships/image" Target="../media/image91.jpeg"/><Relationship Id="rId4" Type="http://schemas.openxmlformats.org/officeDocument/2006/relationships/image" Target="../media/image85.jpeg"/><Relationship Id="rId9" Type="http://schemas.openxmlformats.org/officeDocument/2006/relationships/image" Target="../media/image90.jpeg"/><Relationship Id="rId14" Type="http://schemas.openxmlformats.org/officeDocument/2006/relationships/image" Target="../media/image9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13" Type="http://schemas.openxmlformats.org/officeDocument/2006/relationships/image" Target="../media/image107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12" Type="http://schemas.openxmlformats.org/officeDocument/2006/relationships/image" Target="../media/image106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11" Type="http://schemas.openxmlformats.org/officeDocument/2006/relationships/image" Target="../media/image105.jpe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10" Type="http://schemas.openxmlformats.org/officeDocument/2006/relationships/image" Target="../media/image116.jpeg"/><Relationship Id="rId4" Type="http://schemas.openxmlformats.org/officeDocument/2006/relationships/image" Target="../media/image110.jpeg"/><Relationship Id="rId9" Type="http://schemas.openxmlformats.org/officeDocument/2006/relationships/image" Target="../media/image1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image" Target="../media/image118.jpeg"/><Relationship Id="rId7" Type="http://schemas.openxmlformats.org/officeDocument/2006/relationships/image" Target="../media/image122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Relationship Id="rId9" Type="http://schemas.openxmlformats.org/officeDocument/2006/relationships/image" Target="../media/image1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image" Target="../media/image126.jpeg"/><Relationship Id="rId7" Type="http://schemas.openxmlformats.org/officeDocument/2006/relationships/image" Target="../media/image130.jpeg"/><Relationship Id="rId12" Type="http://schemas.openxmlformats.org/officeDocument/2006/relationships/image" Target="../media/image135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jpeg"/><Relationship Id="rId11" Type="http://schemas.openxmlformats.org/officeDocument/2006/relationships/image" Target="../media/image134.jpeg"/><Relationship Id="rId5" Type="http://schemas.openxmlformats.org/officeDocument/2006/relationships/image" Target="../media/image128.jpeg"/><Relationship Id="rId10" Type="http://schemas.openxmlformats.org/officeDocument/2006/relationships/image" Target="../media/image133.jpeg"/><Relationship Id="rId4" Type="http://schemas.openxmlformats.org/officeDocument/2006/relationships/image" Target="../media/image127.jpeg"/><Relationship Id="rId9" Type="http://schemas.openxmlformats.org/officeDocument/2006/relationships/image" Target="../media/image1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26432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«Всё о стекле»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 advTm="343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текло\galeri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313" y="928688"/>
            <a:ext cx="2833687" cy="2071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стекло\G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928934"/>
            <a:ext cx="1804998" cy="195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D:\стекло\obrabot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929198"/>
            <a:ext cx="2000232" cy="1500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D:\стекло\st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928934"/>
            <a:ext cx="1966917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D:\стекло\600_110406_1302073131_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4929198"/>
            <a:ext cx="2357454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D:\стекло\000001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000108"/>
            <a:ext cx="2214578" cy="1857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7" name="Picture 9" descr="D:\стекло\6f2ae48c91acc466ca181e39f9f148f9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929198"/>
            <a:ext cx="2000264" cy="1520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28596" y="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наши дни производство стекла изменилось . На помощь работникам стекольных заводов пришли машины, станки, почти все процессы  </a:t>
            </a:r>
            <a:r>
              <a:rPr lang="ru-RU" dirty="0" err="1" smtClean="0"/>
              <a:t>механизированны</a:t>
            </a:r>
            <a:r>
              <a:rPr lang="ru-RU" dirty="0" smtClean="0"/>
              <a:t> .</a:t>
            </a:r>
            <a:endParaRPr lang="ru-RU" dirty="0"/>
          </a:p>
        </p:txBody>
      </p:sp>
    </p:spTree>
  </p:cSld>
  <p:clrMapOvr>
    <a:masterClrMapping/>
  </p:clrMapOvr>
  <p:transition advTm="2465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стекло\0_6ea95_8097e68d_XL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4487">
            <a:off x="0" y="933450"/>
            <a:ext cx="2497138" cy="2165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D:\стекло\60146-70442-21178381-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3678">
            <a:off x="6385904" y="1071677"/>
            <a:ext cx="2500330" cy="2309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D:\стекло\1227256221_dsc_103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857232"/>
            <a:ext cx="1968509" cy="1382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D:\стекло\1294144514_101229072927_12ornamen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2571744"/>
            <a:ext cx="3527425" cy="198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D:\стекло\1217995781775912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4857760"/>
            <a:ext cx="2405056" cy="1647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D:\стекло\Be312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475684">
            <a:off x="6516256" y="4252827"/>
            <a:ext cx="235745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5" name="Picture 9" descr="D:\стекло\moser-v-karlovych-varech-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59873">
            <a:off x="735044" y="3990574"/>
            <a:ext cx="2216451" cy="2394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42910" y="0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 мастера – стеклодувы и по сей день выдувают из стеклянных пузырей удивительные по красоте произведения искусств.</a:t>
            </a:r>
            <a:endParaRPr lang="ru-RU" dirty="0"/>
          </a:p>
        </p:txBody>
      </p:sp>
    </p:spTree>
  </p:cSld>
  <p:clrMapOvr>
    <a:masterClrMapping/>
  </p:clrMapOvr>
  <p:transition advTm="496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текло\glass-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2982913" cy="275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стекло\1241660073-99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500042"/>
            <a:ext cx="2357424" cy="2205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D:\стекло\0907Ec13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429132"/>
            <a:ext cx="3000376" cy="2157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D:\стекло\china_clear_float_glass_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4429132"/>
            <a:ext cx="2571750" cy="2219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643307" y="142852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Стекло для окон и дверей изготавливают на специальных станках механизированным способом . Такое стекло называют листовое стекло.</a:t>
            </a:r>
            <a:endParaRPr lang="ru-RU" dirty="0"/>
          </a:p>
        </p:txBody>
      </p:sp>
      <p:pic>
        <p:nvPicPr>
          <p:cNvPr id="9" name="Picture 3" descr="D:\стекло\0aebdbae2ec49832479f08ffe18b47d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643182"/>
            <a:ext cx="3071834" cy="1928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898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текло\00169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429125"/>
            <a:ext cx="3071813" cy="225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D:\стекло\0_63588_c41361f0_X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000108"/>
            <a:ext cx="1560507" cy="2514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D:\стекло\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1687513" cy="1687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стекло\64355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214290"/>
            <a:ext cx="2285973" cy="2214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D:\стекло\903623-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357430"/>
            <a:ext cx="2214577" cy="179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D:\стекло\katalog_reflex-p123-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4857760"/>
            <a:ext cx="1785950" cy="1814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D:\стекло\e7711c8ca0ad49edd89623b30d028aec3b8b5324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1000108"/>
            <a:ext cx="1214446" cy="1709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стекло\1232147855_german-history-museum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3571876"/>
            <a:ext cx="2500331" cy="3090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285984" y="28572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как украшают листовое стекло и где его используют.</a:t>
            </a:r>
            <a:endParaRPr lang="ru-RU" dirty="0"/>
          </a:p>
        </p:txBody>
      </p:sp>
      <p:pic>
        <p:nvPicPr>
          <p:cNvPr id="2050" name="Picture 2" descr="D:\стекло\19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857496"/>
            <a:ext cx="1404926" cy="1500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83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текло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1431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D:\стекло\hta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1928802"/>
            <a:ext cx="1581150" cy="104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D:\стекло\SHprits_jane_mnogorazovyiy_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214290"/>
            <a:ext cx="2095503" cy="1395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D:\стекло\sosud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71744"/>
            <a:ext cx="207170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D:\стекло\Химия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5072074"/>
            <a:ext cx="2786082" cy="1643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D:\стекло\a23ddc3fc5d13500e839d7c735e0b47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500570"/>
            <a:ext cx="2786082" cy="1871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9" name="Picture 11" descr="D:\стекло\7838big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2428868"/>
            <a:ext cx="1128712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 descr="D:\стекло\4bdfcc64322a8f3bf05d72f69f8d2abcuniqueidcmcimage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3116"/>
            <a:ext cx="1544630" cy="1627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1" name="Picture 13" descr="D:\стекло\1_Laboratory_16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3429000"/>
            <a:ext cx="1643054" cy="1409681"/>
          </a:xfrm>
          <a:prstGeom prst="rect">
            <a:avLst/>
          </a:prstGeom>
          <a:noFill/>
        </p:spPr>
      </p:pic>
      <p:pic>
        <p:nvPicPr>
          <p:cNvPr id="2062" name="Picture 14" descr="D:\стекло\32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2071678"/>
            <a:ext cx="85724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3" name="Picture 15" descr="D:\стекло\718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4429132"/>
            <a:ext cx="1536700" cy="2109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3071802" y="357166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Очень широко используется стекло в медицине.</a:t>
            </a:r>
            <a:endParaRPr lang="ru-RU" dirty="0"/>
          </a:p>
        </p:txBody>
      </p:sp>
    </p:spTree>
  </p:cSld>
  <p:clrMapOvr>
    <a:masterClrMapping/>
  </p:clrMapOvr>
  <p:transition advTm="2932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стекло\Canon-PowerShot-A1100-IS-6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14688"/>
            <a:ext cx="1809750" cy="1285875"/>
          </a:xfrm>
          <a:prstGeom prst="rect">
            <a:avLst/>
          </a:prstGeom>
          <a:noFill/>
        </p:spPr>
      </p:pic>
      <p:pic>
        <p:nvPicPr>
          <p:cNvPr id="3075" name="Picture 3" descr="D:\стекло\binokli_podzorn_trubi_nikon_f01_nikon_action_ex_7_50_cf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428736"/>
            <a:ext cx="1643042" cy="1500198"/>
          </a:xfrm>
          <a:prstGeom prst="rect">
            <a:avLst/>
          </a:prstGeom>
          <a:noFill/>
        </p:spPr>
      </p:pic>
      <p:pic>
        <p:nvPicPr>
          <p:cNvPr id="3076" name="Picture 4" descr="D:\стекло\cdbbd3u-4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2928934"/>
            <a:ext cx="1714512" cy="1500198"/>
          </a:xfrm>
          <a:prstGeom prst="rect">
            <a:avLst/>
          </a:prstGeom>
          <a:noFill/>
        </p:spPr>
      </p:pic>
      <p:pic>
        <p:nvPicPr>
          <p:cNvPr id="3077" name="Picture 5" descr="D:\стекло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357430"/>
            <a:ext cx="16097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D:\стекло\uvod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214290"/>
            <a:ext cx="1857368" cy="1714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D:\стекло\1310144475_41250_2007_thumb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5072074"/>
            <a:ext cx="2152648" cy="1614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D:\стекло\79d36e07960c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5214950"/>
            <a:ext cx="2286016" cy="1500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3" name="Picture 11" descr="D:\стекло\17e1b3afd3b0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857760"/>
            <a:ext cx="178595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 descr="D:\стекло\2010_12_27_KASAT_08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4929198"/>
            <a:ext cx="1444604" cy="171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928926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050" name="Picture 2" descr="D:\стекло\bcae62c4827840829f76870b885d435c_3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3071810"/>
            <a:ext cx="1243010" cy="1633530"/>
          </a:xfrm>
          <a:prstGeom prst="rect">
            <a:avLst/>
          </a:prstGeom>
          <a:noFill/>
        </p:spPr>
      </p:pic>
      <p:pic>
        <p:nvPicPr>
          <p:cNvPr id="2051" name="Picture 3" descr="D:\стекло\image.php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2119314" cy="154781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00298" y="357166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изготовления современного оборудования ,, приборов техники тоже используют  стекло.</a:t>
            </a:r>
            <a:endParaRPr lang="ru-RU" dirty="0"/>
          </a:p>
        </p:txBody>
      </p:sp>
      <p:pic>
        <p:nvPicPr>
          <p:cNvPr id="2" name="Picture 2" descr="D:\стекло\814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3357562"/>
            <a:ext cx="1905000" cy="1438275"/>
          </a:xfrm>
          <a:prstGeom prst="rect">
            <a:avLst/>
          </a:prstGeom>
          <a:noFill/>
        </p:spPr>
      </p:pic>
      <p:pic>
        <p:nvPicPr>
          <p:cNvPr id="3" name="Picture 3" descr="D:\стекло\77577526_2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1428736"/>
            <a:ext cx="2300284" cy="1604960"/>
          </a:xfrm>
          <a:prstGeom prst="rect">
            <a:avLst/>
          </a:prstGeom>
          <a:noFill/>
        </p:spPr>
      </p:pic>
    </p:spTree>
  </p:cSld>
  <p:clrMapOvr>
    <a:masterClrMapping/>
  </p:clrMapOvr>
  <p:transition advTm="2964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стекло\832m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14563"/>
            <a:ext cx="1524000" cy="1444625"/>
          </a:xfrm>
          <a:prstGeom prst="rect">
            <a:avLst/>
          </a:prstGeom>
          <a:noFill/>
        </p:spPr>
      </p:pic>
      <p:pic>
        <p:nvPicPr>
          <p:cNvPr id="4101" name="Picture 5" descr="D:\стекло\korg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214290"/>
            <a:ext cx="2547922" cy="1500198"/>
          </a:xfrm>
          <a:prstGeom prst="rect">
            <a:avLst/>
          </a:prstGeom>
          <a:noFill/>
        </p:spPr>
      </p:pic>
      <p:pic>
        <p:nvPicPr>
          <p:cNvPr id="4102" name="Picture 6" descr="D:\стекло\loco_170309_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1500174"/>
            <a:ext cx="2143112" cy="1071570"/>
          </a:xfrm>
          <a:prstGeom prst="rect">
            <a:avLst/>
          </a:prstGeom>
          <a:noFill/>
        </p:spPr>
      </p:pic>
      <p:pic>
        <p:nvPicPr>
          <p:cNvPr id="3074" name="Picture 2" descr="D:\стекло\1cdf17effb73ffb8afdb71e0779ed7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429000"/>
            <a:ext cx="1809754" cy="1524001"/>
          </a:xfrm>
          <a:prstGeom prst="rect">
            <a:avLst/>
          </a:prstGeom>
          <a:noFill/>
        </p:spPr>
      </p:pic>
      <p:pic>
        <p:nvPicPr>
          <p:cNvPr id="3075" name="Picture 3" descr="D:\стекло\6-5-1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68" y="382138"/>
            <a:ext cx="2000264" cy="1571636"/>
          </a:xfrm>
          <a:prstGeom prst="rect">
            <a:avLst/>
          </a:prstGeom>
          <a:noFill/>
        </p:spPr>
      </p:pic>
      <p:pic>
        <p:nvPicPr>
          <p:cNvPr id="3076" name="Picture 4" descr="D:\стекло\443ac0182daa9e827fd0e0ba00a7909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916" y="5500678"/>
            <a:ext cx="1762084" cy="1357322"/>
          </a:xfrm>
          <a:prstGeom prst="rect">
            <a:avLst/>
          </a:prstGeom>
          <a:noFill/>
        </p:spPr>
      </p:pic>
      <p:pic>
        <p:nvPicPr>
          <p:cNvPr id="3077" name="Picture 5" descr="D:\стекло\68665-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500174"/>
            <a:ext cx="2386006" cy="1571636"/>
          </a:xfrm>
          <a:prstGeom prst="rect">
            <a:avLst/>
          </a:prstGeom>
          <a:noFill/>
        </p:spPr>
      </p:pic>
      <p:pic>
        <p:nvPicPr>
          <p:cNvPr id="3078" name="Picture 6" descr="D:\стекло\250850_433580410009899_1518758684_n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2786058"/>
            <a:ext cx="2500298" cy="1500198"/>
          </a:xfrm>
          <a:prstGeom prst="rect">
            <a:avLst/>
          </a:prstGeom>
          <a:noFill/>
        </p:spPr>
      </p:pic>
      <p:pic>
        <p:nvPicPr>
          <p:cNvPr id="3079" name="Picture 7" descr="D:\стекло\611543_600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5572116"/>
            <a:ext cx="1714492" cy="1285884"/>
          </a:xfrm>
          <a:prstGeom prst="rect">
            <a:avLst/>
          </a:prstGeom>
          <a:noFill/>
        </p:spPr>
      </p:pic>
      <p:pic>
        <p:nvPicPr>
          <p:cNvPr id="3080" name="Picture 8" descr="D:\стекло\comprar-perfumes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72074"/>
            <a:ext cx="1857388" cy="1357290"/>
          </a:xfrm>
          <a:prstGeom prst="rect">
            <a:avLst/>
          </a:prstGeom>
          <a:noFill/>
        </p:spPr>
      </p:pic>
      <p:pic>
        <p:nvPicPr>
          <p:cNvPr id="3081" name="Picture 9" descr="D:\стекло\design_attico_atomizer_02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4071942"/>
            <a:ext cx="1857388" cy="1404933"/>
          </a:xfrm>
          <a:prstGeom prst="rect">
            <a:avLst/>
          </a:prstGeom>
          <a:noFill/>
        </p:spPr>
      </p:pic>
      <p:pic>
        <p:nvPicPr>
          <p:cNvPr id="3083" name="Picture 11" descr="D:\стекло\1307643019_ciba_948901_pigments_calisha_hr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4643446"/>
            <a:ext cx="2285984" cy="142876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00298" y="214290"/>
            <a:ext cx="407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доставить приятное людям  - стекло используется в парфюмерии .</a:t>
            </a:r>
            <a:endParaRPr lang="ru-RU" dirty="0"/>
          </a:p>
        </p:txBody>
      </p:sp>
    </p:spTree>
  </p:cSld>
  <p:clrMapOvr>
    <a:masterClrMapping/>
  </p:clrMapOvr>
  <p:transition advTm="6817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текло\shop_items_catalog_image767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06638" cy="1879600"/>
          </a:xfrm>
          <a:prstGeom prst="rect">
            <a:avLst/>
          </a:prstGeom>
          <a:noFill/>
        </p:spPr>
      </p:pic>
      <p:pic>
        <p:nvPicPr>
          <p:cNvPr id="1028" name="Picture 4" descr="D:\стекло\13495_image_big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509120"/>
            <a:ext cx="1714496" cy="1785934"/>
          </a:xfrm>
          <a:prstGeom prst="rect">
            <a:avLst/>
          </a:prstGeom>
          <a:noFill/>
        </p:spPr>
      </p:pic>
      <p:pic>
        <p:nvPicPr>
          <p:cNvPr id="1029" name="Picture 5" descr="D:\стекло\342644-35134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643050"/>
            <a:ext cx="1928826" cy="1385880"/>
          </a:xfrm>
          <a:prstGeom prst="rect">
            <a:avLst/>
          </a:prstGeom>
          <a:noFill/>
        </p:spPr>
      </p:pic>
      <p:pic>
        <p:nvPicPr>
          <p:cNvPr id="1030" name="Picture 6" descr="D:\стекло\20080401_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357166"/>
            <a:ext cx="2252654" cy="1604957"/>
          </a:xfrm>
          <a:prstGeom prst="rect">
            <a:avLst/>
          </a:prstGeom>
          <a:noFill/>
        </p:spPr>
      </p:pic>
      <p:pic>
        <p:nvPicPr>
          <p:cNvPr id="1031" name="Picture 7" descr="D:\стекло\585461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357562"/>
            <a:ext cx="1984380" cy="1452566"/>
          </a:xfrm>
          <a:prstGeom prst="rect">
            <a:avLst/>
          </a:prstGeom>
          <a:noFill/>
        </p:spPr>
      </p:pic>
      <p:pic>
        <p:nvPicPr>
          <p:cNvPr id="1032" name="Picture 8" descr="D:\стекло\img_684a42b0703ee481bcbb0940bc35b97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929198"/>
            <a:ext cx="2057390" cy="1720842"/>
          </a:xfrm>
          <a:prstGeom prst="rect">
            <a:avLst/>
          </a:prstGeom>
          <a:noFill/>
        </p:spPr>
      </p:pic>
      <p:pic>
        <p:nvPicPr>
          <p:cNvPr id="1034" name="Picture 10" descr="D:\стекло\24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7844" y="3028930"/>
            <a:ext cx="1828800" cy="2259013"/>
          </a:xfrm>
          <a:prstGeom prst="rect">
            <a:avLst/>
          </a:prstGeom>
          <a:noFill/>
        </p:spPr>
      </p:pic>
      <p:pic>
        <p:nvPicPr>
          <p:cNvPr id="1036" name="Picture 12" descr="D:\стекло\post-14528-0-81902500-1331027127_thum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428868"/>
            <a:ext cx="2714624" cy="1676398"/>
          </a:xfrm>
          <a:prstGeom prst="rect">
            <a:avLst/>
          </a:prstGeom>
          <a:noFill/>
        </p:spPr>
      </p:pic>
      <p:pic>
        <p:nvPicPr>
          <p:cNvPr id="1037" name="Picture 13" descr="D:\стекло\86124024_posuda_7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5000636"/>
            <a:ext cx="2103438" cy="165100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57488" y="571480"/>
            <a:ext cx="336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Стеклянная посуда просто чудо!</a:t>
            </a:r>
            <a:endParaRPr lang="ru-RU" dirty="0"/>
          </a:p>
        </p:txBody>
      </p:sp>
    </p:spTree>
  </p:cSld>
  <p:clrMapOvr>
    <a:masterClrMapping/>
  </p:clrMapOvr>
  <p:transition advTm="10499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стекло\63283390_gus3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28604"/>
            <a:ext cx="2381250" cy="1593850"/>
          </a:xfrm>
          <a:prstGeom prst="rect">
            <a:avLst/>
          </a:prstGeom>
          <a:noFill/>
        </p:spPr>
      </p:pic>
      <p:pic>
        <p:nvPicPr>
          <p:cNvPr id="1026" name="Picture 2" descr="D:\стекло\50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357430"/>
            <a:ext cx="1428748" cy="1928826"/>
          </a:xfrm>
          <a:prstGeom prst="rect">
            <a:avLst/>
          </a:prstGeom>
          <a:noFill/>
        </p:spPr>
      </p:pic>
      <p:pic>
        <p:nvPicPr>
          <p:cNvPr id="1030" name="Picture 6" descr="D:\стекло\1294657226_glass_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2357430"/>
            <a:ext cx="1714492" cy="1714512"/>
          </a:xfrm>
          <a:prstGeom prst="rect">
            <a:avLst/>
          </a:prstGeom>
          <a:noFill/>
        </p:spPr>
      </p:pic>
      <p:pic>
        <p:nvPicPr>
          <p:cNvPr id="1032" name="Picture 8" descr="D:\стекло\d17a473a2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4714884"/>
            <a:ext cx="2730488" cy="1581144"/>
          </a:xfrm>
          <a:prstGeom prst="rect">
            <a:avLst/>
          </a:prstGeom>
          <a:noFill/>
        </p:spPr>
      </p:pic>
      <p:pic>
        <p:nvPicPr>
          <p:cNvPr id="1034" name="Picture 10" descr="D:\стекло\g2a-032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6565" y="4714884"/>
            <a:ext cx="1571626" cy="1500188"/>
          </a:xfrm>
          <a:prstGeom prst="rect">
            <a:avLst/>
          </a:prstGeom>
          <a:noFill/>
        </p:spPr>
      </p:pic>
      <p:pic>
        <p:nvPicPr>
          <p:cNvPr id="1035" name="Picture 11" descr="D:\стекло\m_pic2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4786322"/>
            <a:ext cx="1571616" cy="1885944"/>
          </a:xfrm>
          <a:prstGeom prst="rect">
            <a:avLst/>
          </a:prstGeom>
          <a:noFill/>
        </p:spPr>
      </p:pic>
      <p:pic>
        <p:nvPicPr>
          <p:cNvPr id="1037" name="Picture 13" descr="D:\стекло\7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298" y="357166"/>
            <a:ext cx="2482856" cy="1652591"/>
          </a:xfrm>
          <a:prstGeom prst="rect">
            <a:avLst/>
          </a:prstGeom>
          <a:noFill/>
        </p:spPr>
      </p:pic>
      <p:pic>
        <p:nvPicPr>
          <p:cNvPr id="1038" name="Picture 14" descr="D:\стекло\0c15d6dd3f51745bbf966868d171a16d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2262182" cy="1928826"/>
          </a:xfrm>
          <a:prstGeom prst="rect">
            <a:avLst/>
          </a:prstGeom>
          <a:noFill/>
        </p:spPr>
      </p:pic>
    </p:spTree>
  </p:cSld>
  <p:clrMapOvr>
    <a:masterClrMapping/>
  </p:clrMapOvr>
  <p:transition advTm="385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текло\0a34da5563e88a5efd5aa01a6d61ed7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2143125"/>
            <a:ext cx="1571625" cy="2001838"/>
          </a:xfrm>
          <a:prstGeom prst="rect">
            <a:avLst/>
          </a:prstGeom>
          <a:noFill/>
        </p:spPr>
      </p:pic>
      <p:pic>
        <p:nvPicPr>
          <p:cNvPr id="1027" name="Picture 3" descr="D:\стекло\00312c11d3c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2643182"/>
            <a:ext cx="2857500" cy="1800225"/>
          </a:xfrm>
          <a:prstGeom prst="rect">
            <a:avLst/>
          </a:prstGeom>
          <a:noFill/>
        </p:spPr>
      </p:pic>
      <p:pic>
        <p:nvPicPr>
          <p:cNvPr id="1028" name="Picture 4" descr="D:\стекло\3795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619242" cy="1857388"/>
          </a:xfrm>
          <a:prstGeom prst="rect">
            <a:avLst/>
          </a:prstGeom>
          <a:noFill/>
        </p:spPr>
      </p:pic>
      <p:pic>
        <p:nvPicPr>
          <p:cNvPr id="1030" name="Picture 6" descr="D:\стекло\3789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572008"/>
            <a:ext cx="1771641" cy="2000264"/>
          </a:xfrm>
          <a:prstGeom prst="rect">
            <a:avLst/>
          </a:prstGeom>
          <a:noFill/>
        </p:spPr>
      </p:pic>
      <p:pic>
        <p:nvPicPr>
          <p:cNvPr id="1031" name="Picture 7" descr="D:\стекло\3681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2928934"/>
            <a:ext cx="1371597" cy="1371597"/>
          </a:xfrm>
          <a:prstGeom prst="rect">
            <a:avLst/>
          </a:prstGeom>
          <a:noFill/>
        </p:spPr>
      </p:pic>
      <p:pic>
        <p:nvPicPr>
          <p:cNvPr id="1033" name="Picture 9" descr="D:\стекло\10168b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5000636"/>
            <a:ext cx="3276599" cy="1523999"/>
          </a:xfrm>
          <a:prstGeom prst="rect">
            <a:avLst/>
          </a:prstGeom>
          <a:noFill/>
        </p:spPr>
      </p:pic>
      <p:pic>
        <p:nvPicPr>
          <p:cNvPr id="1034" name="Picture 10" descr="D:\стекло\11775b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1595436" cy="1952622"/>
          </a:xfrm>
          <a:prstGeom prst="rect">
            <a:avLst/>
          </a:prstGeom>
          <a:noFill/>
        </p:spPr>
      </p:pic>
      <p:pic>
        <p:nvPicPr>
          <p:cNvPr id="1036" name="Picture 12" descr="D:\стекло\7707482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071546"/>
            <a:ext cx="2371712" cy="1500198"/>
          </a:xfrm>
          <a:prstGeom prst="rect">
            <a:avLst/>
          </a:prstGeom>
          <a:noFill/>
        </p:spPr>
      </p:pic>
      <p:pic>
        <p:nvPicPr>
          <p:cNvPr id="1040" name="Picture 16" descr="D:\стекло\moscow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4612" y="428604"/>
            <a:ext cx="1428750" cy="1809750"/>
          </a:xfrm>
          <a:prstGeom prst="rect">
            <a:avLst/>
          </a:prstGeom>
          <a:noFill/>
        </p:spPr>
      </p:pic>
      <p:pic>
        <p:nvPicPr>
          <p:cNvPr id="1041" name="Picture 17" descr="D:\стекло\nabor_chudo_5x60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214290"/>
            <a:ext cx="2000252" cy="1857376"/>
          </a:xfrm>
          <a:prstGeom prst="rect">
            <a:avLst/>
          </a:prstGeom>
          <a:noFill/>
        </p:spPr>
      </p:pic>
      <p:pic>
        <p:nvPicPr>
          <p:cNvPr id="1042" name="Picture 18" descr="D:\стекло\US_245-PT-SW_Изображение для партнеров_12001-800x800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4429132"/>
            <a:ext cx="1809736" cy="2143140"/>
          </a:xfrm>
          <a:prstGeom prst="rect">
            <a:avLst/>
          </a:prstGeom>
          <a:noFill/>
        </p:spPr>
      </p:pic>
    </p:spTree>
  </p:cSld>
  <p:clrMapOvr>
    <a:masterClrMapping/>
  </p:clrMapOvr>
  <p:transition advTm="156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929330"/>
            <a:ext cx="6400800" cy="642942"/>
          </a:xfrm>
        </p:spPr>
        <p:txBody>
          <a:bodyPr>
            <a:normAutofit/>
          </a:bodyPr>
          <a:lstStyle/>
          <a:p>
            <a:r>
              <a:rPr lang="ru-RU" dirty="0" smtClean="0"/>
              <a:t> Шли по пустыне усталые путники.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7772400" cy="15716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Почти пять веков прошло с тех пор ,как открылась людям тайна стекла.</a:t>
            </a:r>
            <a:endParaRPr lang="ru-RU" sz="3600" dirty="0"/>
          </a:p>
        </p:txBody>
      </p:sp>
      <p:pic>
        <p:nvPicPr>
          <p:cNvPr id="2050" name="Picture 2" descr="D:\стекло\80643947_195f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6124"/>
            <a:ext cx="421484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D:\стекло\87765737_4085248_262213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440532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494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текло\3604129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3000375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стекло\619d14398c44a1fd2903a4b10de06e11_f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66"/>
            <a:ext cx="4302100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596" y="285749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Решили они устроить привал.</a:t>
            </a:r>
            <a:endParaRPr lang="ru-RU" dirty="0"/>
          </a:p>
        </p:txBody>
      </p:sp>
      <p:pic>
        <p:nvPicPr>
          <p:cNvPr id="10" name="Picture 2" descr="D:\стекло\vibert_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286124"/>
            <a:ext cx="3071833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3" descr="D:\стекло\fffa45ab775caae4a9599a66af1cc4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286124"/>
            <a:ext cx="3143272" cy="2514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071538" y="285749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Наступала ночь.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428728" y="6215082"/>
            <a:ext cx="234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Развели костер.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86381" y="5857892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чтобы  ветер не задул пламя они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36181" y="6072206"/>
            <a:ext cx="432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обложили костер кусками соды , которую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643570" y="6286520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везли на продажу.</a:t>
            </a:r>
            <a:endParaRPr lang="ru-RU" dirty="0"/>
          </a:p>
        </p:txBody>
      </p:sp>
    </p:spTree>
  </p:cSld>
  <p:clrMapOvr>
    <a:masterClrMapping/>
  </p:clrMapOvr>
  <p:transition advTm="169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5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15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15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15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стекло\6403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3250461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Всю ночь полыхал на ветру огонь.</a:t>
            </a:r>
            <a:endParaRPr lang="ru-RU" dirty="0"/>
          </a:p>
        </p:txBody>
      </p:sp>
      <p:pic>
        <p:nvPicPr>
          <p:cNvPr id="5123" name="Picture 3" descr="D:\стекло\1271136964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929066"/>
            <a:ext cx="3000381" cy="2428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28662" y="3857628"/>
            <a:ext cx="3357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в сердце его вершилось таинство слияния соды с песком.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4786322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родилось чудо ! Твердый  как камень , прозрачный как воды ручья , сверкающий на солнце слиток лежал утром на отгоревшем кострище. Люди впервые увидели стекло.</a:t>
            </a:r>
            <a:endParaRPr lang="ru-RU" dirty="0"/>
          </a:p>
        </p:txBody>
      </p:sp>
    </p:spTree>
  </p:cSld>
  <p:clrMapOvr>
    <a:masterClrMapping/>
  </p:clrMapOvr>
  <p:transition advTm="10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текло\755c9ef9910823d4204cb1f9c5319af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2214610" cy="1809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Много</a:t>
            </a:r>
            <a:r>
              <a:rPr lang="ru-RU" dirty="0" smtClean="0"/>
              <a:t> веков прошло с тех пор , люди </a:t>
            </a:r>
            <a:r>
              <a:rPr lang="ru-RU" sz="4000" dirty="0" smtClean="0"/>
              <a:t>научились</a:t>
            </a:r>
            <a:r>
              <a:rPr lang="ru-RU" dirty="0" smtClean="0"/>
              <a:t> варить стекло</a:t>
            </a:r>
            <a:endParaRPr lang="ru-RU" dirty="0"/>
          </a:p>
        </p:txBody>
      </p:sp>
      <p:pic>
        <p:nvPicPr>
          <p:cNvPr id="1027" name="Picture 3" descr="D:\стекло\1322543888foto2_bi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1643050"/>
            <a:ext cx="2071682" cy="1857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960271" y="218725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того чтобы сделать стекло, смешивают белый песок и соду.</a:t>
            </a:r>
            <a:endParaRPr lang="ru-RU" dirty="0"/>
          </a:p>
        </p:txBody>
      </p:sp>
      <p:pic>
        <p:nvPicPr>
          <p:cNvPr id="1028" name="Picture 4" descr="D:\стекло\steklozav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857760"/>
            <a:ext cx="2143140" cy="1666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D:\стекло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5000636"/>
            <a:ext cx="2214578" cy="1571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43174" y="4000504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специальной печи при очень высокой температуре нагревают их . Порошок превращается в вязкую тягучую массу. Поэтому и говорят : « стекло варят».    Однако расплавленное стекло – еще только материал.</a:t>
            </a:r>
            <a:endParaRPr lang="ru-RU" dirty="0"/>
          </a:p>
        </p:txBody>
      </p:sp>
    </p:spTree>
  </p:cSld>
  <p:clrMapOvr>
    <a:masterClrMapping/>
  </p:clrMapOvr>
  <p:transition advTm="18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стекло\Gus-Hrustalny-Master-Steklodu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53169">
            <a:off x="428596" y="4429132"/>
            <a:ext cx="2286016" cy="2087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D:\стекло\f6855ec2d7bd50ee380f5ffbf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0553">
            <a:off x="6495174" y="2293010"/>
            <a:ext cx="2262180" cy="2095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428992" y="2357430"/>
            <a:ext cx="2786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Мастер – стеклодув набирает на кончик стеклодувной трубки шарик расплавленного стекла   и выдувает из него пузырь .Выдувание стекла похоже на то , как выдувают мыльные пузыри через соломинку.</a:t>
            </a:r>
            <a:endParaRPr lang="ru-RU" dirty="0"/>
          </a:p>
        </p:txBody>
      </p:sp>
      <p:pic>
        <p:nvPicPr>
          <p:cNvPr id="4098" name="Picture 2" descr="D:\стекло\stekolnoe-carst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250033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D:\стекло\hrusta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214290"/>
            <a:ext cx="243997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D:\стекло\0_6ea95_8097e68d_X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5000636"/>
            <a:ext cx="2381240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D:\стекло\1227256162_dsc_107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500042"/>
            <a:ext cx="2079630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D:\стекло\Polutoravekovyie-traditsii-bogemskogo-hrustalyaStrana-CHehiya-3.png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5000636"/>
            <a:ext cx="2708272" cy="1673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D:\стекло\15my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357430"/>
            <a:ext cx="242889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78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41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текло\0sklo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357298"/>
            <a:ext cx="2895600" cy="158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Но тяжек труд стеклодува.</a:t>
            </a:r>
            <a:endParaRPr lang="ru-RU" sz="3200" dirty="0"/>
          </a:p>
        </p:txBody>
      </p:sp>
      <p:pic>
        <p:nvPicPr>
          <p:cNvPr id="2051" name="Picture 3" descr="D:\стекло\3fd0f2f1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4286256"/>
            <a:ext cx="1928826" cy="1682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D:\стекло\65526381_1_261x203_stekloduvnaya-masterskaya-pireks-sankt-peterbu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357298"/>
            <a:ext cx="2486025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5721" y="3286124"/>
            <a:ext cx="271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Печь опаляет лицо мастера своим жаром.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321468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Сложно выдувать из стеклянной капли изделие.</a:t>
            </a:r>
            <a:endParaRPr lang="ru-RU" dirty="0"/>
          </a:p>
        </p:txBody>
      </p:sp>
      <p:pic>
        <p:nvPicPr>
          <p:cNvPr id="1026" name="Picture 2" descr="D:\стекло\IMG_3414-540x4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1357298"/>
            <a:ext cx="214314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стекло\09ec137286f7758c3f2415dc9d0275ea_ful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4429132"/>
            <a:ext cx="2286016" cy="197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D:\стекло\209767_47425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071942"/>
            <a:ext cx="2286016" cy="184149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15074" y="3286124"/>
            <a:ext cx="292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Специальными инструментами он обрезает каплю стекла.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428728" y="635795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Затем мастер –стеклодув придает  капле  стекла нужную форму.</a:t>
            </a:r>
            <a:endParaRPr lang="ru-RU" dirty="0"/>
          </a:p>
        </p:txBody>
      </p:sp>
    </p:spTree>
  </p:cSld>
  <p:clrMapOvr>
    <a:masterClrMapping/>
  </p:clrMapOvr>
  <p:transition advTm="241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стекло\182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268538" cy="2165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D:\стекло\Glavnogo_energetiqa_steclozavoda_Neman_na_8_let_otpravili_v_tiurm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786190"/>
            <a:ext cx="2928958" cy="2762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57488" y="2643182"/>
            <a:ext cx="3714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Специальными приспособлениями делаются обводки , накладываются  цветы и всевозможные узоры.</a:t>
            </a:r>
            <a:endParaRPr lang="ru-RU" dirty="0"/>
          </a:p>
        </p:txBody>
      </p:sp>
      <p:pic>
        <p:nvPicPr>
          <p:cNvPr id="3074" name="Picture 2" descr="D:\стекло\2515718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2487613" cy="198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стекло\master-steklodu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572008"/>
            <a:ext cx="2381250" cy="1933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стекло\picturecontent-pid-1638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714884"/>
            <a:ext cx="230980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D:\стекло\xoxmi_ru_Stekloduvi_Venecii_00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242886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D:\стекло\1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2857496"/>
            <a:ext cx="2286016" cy="1404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D:\стекло\24000_c7d9971a__c7d9971a_middle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57166"/>
            <a:ext cx="221932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88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стекло\hans-godo-frabel-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6063"/>
            <a:ext cx="2000250" cy="187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D:\стекло\1356086801_stekloduv-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4914907"/>
            <a:ext cx="2571768" cy="1943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D:\стекло\IMG_4921_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1285860"/>
            <a:ext cx="2143140" cy="1957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D:\стекло\IMG_3414-540x4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1643050"/>
            <a:ext cx="1785950" cy="1714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9" name="Picture 7" descr="D:\стекло\skl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642918"/>
            <a:ext cx="1785950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0" name="Picture 8" descr="D:\стекло\making glass bead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5214950"/>
            <a:ext cx="2286016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D:\стекло\10068_5_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3643314"/>
            <a:ext cx="1917700" cy="1857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285984" y="428604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изготовления бус и различных мелких изделий из стекла используются мини – станки и инструменты.</a:t>
            </a:r>
            <a:endParaRPr lang="ru-RU" dirty="0"/>
          </a:p>
        </p:txBody>
      </p:sp>
    </p:spTree>
  </p:cSld>
  <p:clrMapOvr>
    <a:masterClrMapping/>
  </p:clrMapOvr>
  <p:transition spd="slow" advTm="4259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2385</TotalTime>
  <Words>383</Words>
  <Application>Microsoft Office PowerPoint</Application>
  <PresentationFormat>Экран (4:3)</PresentationFormat>
  <Paragraphs>39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 «Всё о стекле»  </vt:lpstr>
      <vt:lpstr>Почти пять веков прошло с тех пор ,как открылась людям тайна стекла.</vt:lpstr>
      <vt:lpstr>Презентация PowerPoint</vt:lpstr>
      <vt:lpstr>Всю ночь полыхал на ветру огонь.</vt:lpstr>
      <vt:lpstr>Много веков прошло с тех пор , люди научились варить стекло</vt:lpstr>
      <vt:lpstr>Презентация PowerPoint</vt:lpstr>
      <vt:lpstr>Но тяжек труд стеклодува.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Andreevna</dc:creator>
  <cp:lastModifiedBy>user</cp:lastModifiedBy>
  <cp:revision>191</cp:revision>
  <dcterms:created xsi:type="dcterms:W3CDTF">2013-02-15T06:11:19Z</dcterms:created>
  <dcterms:modified xsi:type="dcterms:W3CDTF">2015-12-13T12:21:34Z</dcterms:modified>
</cp:coreProperties>
</file>