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1" r:id="rId5"/>
    <p:sldId id="259" r:id="rId6"/>
    <p:sldId id="258" r:id="rId7"/>
    <p:sldId id="271" r:id="rId8"/>
    <p:sldId id="263" r:id="rId9"/>
    <p:sldId id="277" r:id="rId10"/>
    <p:sldId id="264" r:id="rId11"/>
    <p:sldId id="270" r:id="rId12"/>
    <p:sldId id="267" r:id="rId13"/>
    <p:sldId id="266" r:id="rId14"/>
    <p:sldId id="269" r:id="rId15"/>
    <p:sldId id="268" r:id="rId16"/>
    <p:sldId id="274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5000">
              <a:srgbClr val="FFFF66"/>
            </a:gs>
            <a:gs pos="50000">
              <a:srgbClr val="FFFF66"/>
            </a:gs>
            <a:gs pos="75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astellar" pitchFamily="18" charset="0"/>
              </a:rPr>
              <a:t>Развивающее игровое оборудование</a:t>
            </a:r>
            <a:r>
              <a:rPr lang="ru-RU" b="1" dirty="0" smtClean="0">
                <a:latin typeface="Castellar" pitchFamily="18" charset="0"/>
              </a:rPr>
              <a:t/>
            </a:r>
            <a:br>
              <a:rPr lang="ru-RU" b="1" dirty="0" smtClean="0">
                <a:latin typeface="Castellar" pitchFamily="18" charset="0"/>
              </a:rPr>
            </a:br>
            <a:r>
              <a:rPr lang="en-US" b="1" dirty="0" smtClean="0">
                <a:latin typeface="Castellar" pitchFamily="18" charset="0"/>
              </a:rPr>
              <a:t>SPECTRA.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stellar" pitchFamily="18" charset="0"/>
              </a:rPr>
              <a:t>Paletti</a:t>
            </a:r>
            <a:r>
              <a:rPr lang="ru-RU" b="1" dirty="0" smtClean="0">
                <a:solidFill>
                  <a:srgbClr val="FF0000"/>
                </a:solidFill>
                <a:latin typeface="Castellar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pochit.ru/pars_docs/refs/97/96392/96392_html_572f38c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916832"/>
            <a:ext cx="604867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476672"/>
            <a:ext cx="5794504" cy="586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3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476672"/>
            <a:ext cx="5794504" cy="586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3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476672"/>
            <a:ext cx="5826104" cy="5923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4355976" y="4653136"/>
            <a:ext cx="1368152" cy="144016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19872" y="2204864"/>
            <a:ext cx="1008112" cy="100811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35696" y="332656"/>
            <a:ext cx="5695754" cy="594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476672"/>
            <a:ext cx="5742612" cy="5721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5364088" y="4077072"/>
            <a:ext cx="1512168" cy="129614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47864" y="3068960"/>
            <a:ext cx="936104" cy="100811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11760" y="1412776"/>
            <a:ext cx="1440160" cy="1296144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3928" y="2060848"/>
            <a:ext cx="1008112" cy="1008112"/>
          </a:xfrm>
          <a:prstGeom prst="ellipse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47664" y="260648"/>
            <a:ext cx="5984376" cy="612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2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404664"/>
            <a:ext cx="5796981" cy="5972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2987824" y="2348880"/>
            <a:ext cx="1368152" cy="12961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5976" y="4797152"/>
            <a:ext cx="1296144" cy="13681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48064" y="2420888"/>
            <a:ext cx="1115616" cy="11521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40152" y="3356992"/>
            <a:ext cx="1512168" cy="12241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79712" y="260648"/>
            <a:ext cx="5906595" cy="612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5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404664"/>
            <a:ext cx="6037378" cy="612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2411760" y="4365104"/>
            <a:ext cx="1403648" cy="136815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12160" y="2132856"/>
            <a:ext cx="1368152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3501008"/>
            <a:ext cx="1296144" cy="5760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2924944"/>
            <a:ext cx="1296144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58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332656"/>
            <a:ext cx="5826831" cy="5793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19672" y="404664"/>
            <a:ext cx="5971675" cy="5937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58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404664"/>
            <a:ext cx="5823074" cy="5928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5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260648"/>
            <a:ext cx="6187562" cy="6055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особие Палитра\IMG_8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548680"/>
            <a:ext cx="5917961" cy="596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вал 3"/>
          <p:cNvSpPr/>
          <p:nvPr/>
        </p:nvSpPr>
        <p:spPr>
          <a:xfrm>
            <a:off x="3347864" y="3717032"/>
            <a:ext cx="1008112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39752" y="1484784"/>
            <a:ext cx="1368152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4008" y="4797152"/>
            <a:ext cx="1224136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2" y="2204864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особие Палитра\IMG_8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404664"/>
            <a:ext cx="5841411" cy="5898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3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63688" y="404664"/>
            <a:ext cx="5726178" cy="6095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8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360" b="8681"/>
          <a:stretch>
            <a:fillRect/>
          </a:stretch>
        </p:blipFill>
        <p:spPr>
          <a:xfrm>
            <a:off x="1835696" y="404664"/>
            <a:ext cx="5688632" cy="591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3275856" y="3140968"/>
            <a:ext cx="864096" cy="8640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364088" y="4077072"/>
            <a:ext cx="1368152" cy="12961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72000" y="3861048"/>
            <a:ext cx="864096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0435682">
            <a:off x="1974224" y="3493549"/>
            <a:ext cx="1440160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04664"/>
            <a:ext cx="6079078" cy="586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Развивающее игровое оборудование SPECTRA. Paletti.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SPECTRA. Paletti</dc:title>
  <dc:creator>User</dc:creator>
  <cp:lastModifiedBy>User</cp:lastModifiedBy>
  <cp:revision>38</cp:revision>
  <dcterms:created xsi:type="dcterms:W3CDTF">2015-11-26T11:40:19Z</dcterms:created>
  <dcterms:modified xsi:type="dcterms:W3CDTF">2015-12-05T18:50:20Z</dcterms:modified>
</cp:coreProperties>
</file>