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66"/>
    <a:srgbClr val="3333CC"/>
    <a:srgbClr val="990000"/>
    <a:srgbClr val="FFCC00"/>
    <a:srgbClr val="FFFF00"/>
    <a:srgbClr val="006600"/>
    <a:srgbClr val="66FF99"/>
    <a:srgbClr val="99FF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18AF-A3C0-4518-A73F-FFB3533BD2F7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CD42-DC3A-4565-9750-87C05E159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072" y="2132856"/>
            <a:ext cx="8352928" cy="20162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«Веселые пальчики»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8527976" cy="20162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Семинар-практикум для родителей адаптационной группы</a:t>
            </a: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50912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/>
                <a:solidFill>
                  <a:srgbClr val="FFFF00"/>
                </a:solidFill>
                <a:latin typeface="+mj-lt"/>
              </a:rPr>
              <a:t>Воспитатель: </a:t>
            </a:r>
          </a:p>
          <a:p>
            <a:pPr algn="r"/>
            <a:r>
              <a:rPr lang="ru-RU" sz="2000" b="1" dirty="0" smtClean="0">
                <a:ln/>
                <a:solidFill>
                  <a:srgbClr val="FFFF00"/>
                </a:solidFill>
                <a:latin typeface="+mj-lt"/>
              </a:rPr>
              <a:t>Зубарева Ирина Геннадьевна</a:t>
            </a:r>
          </a:p>
          <a:p>
            <a:pPr algn="r"/>
            <a:r>
              <a:rPr lang="ru-RU" sz="2000" b="1" dirty="0" smtClean="0">
                <a:ln/>
                <a:solidFill>
                  <a:srgbClr val="FFFF00"/>
                </a:solidFill>
                <a:latin typeface="+mj-lt"/>
              </a:rPr>
              <a:t>Г. Нижнекамск МБДОУ №53 </a:t>
            </a:r>
          </a:p>
          <a:p>
            <a:pPr algn="r"/>
            <a:r>
              <a:rPr lang="ru-RU" sz="2000" b="1" dirty="0" smtClean="0">
                <a:ln/>
                <a:solidFill>
                  <a:srgbClr val="FFFF00"/>
                </a:solidFill>
                <a:latin typeface="+mj-lt"/>
              </a:rPr>
              <a:t>2015 г.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66"/>
                </a:solidFill>
              </a:rPr>
              <a:t>«Угощение»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013-06-11 16.09.0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2924944"/>
            <a:ext cx="460851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3018640"/>
          </a:xfrm>
        </p:spPr>
        <p:txBody>
          <a:bodyPr/>
          <a:lstStyle/>
          <a:p>
            <a:r>
              <a:rPr lang="ru-RU" sz="3200" i="1" u="sng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Цель:</a:t>
            </a:r>
            <a:r>
              <a:rPr lang="ru-RU" sz="3200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познакомить родителей с разными играми, направленными на развитие мелкой моторики и речевых навыков.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930080" cy="3676664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ln w="1905"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Задачи:</a:t>
            </a:r>
          </a:p>
          <a:p>
            <a:pPr marL="457200" lvl="0" indent="-457200"/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Вызвать у детей и родителей позитивное отношение к детскому саду, желание заниматься с ребенком по развитию мелкой моторики;</a:t>
            </a:r>
          </a:p>
          <a:p>
            <a:pPr marL="457200" lvl="0" indent="-457200"/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Развивать у детей ориентировку в пространстве, мелкую моторику рук, упражнять в играх с крупой, в прыжках на месте, развивать дыхательный аппарат, знания цвета;</a:t>
            </a:r>
          </a:p>
          <a:p>
            <a:pPr lvl="0"/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Закрепить знание знакомых песенок и стихов.</a:t>
            </a:r>
          </a:p>
          <a:p>
            <a:endParaRPr lang="ru-RU" dirty="0">
              <a:ln w="9525">
                <a:solidFill>
                  <a:srgbClr val="FFFF66"/>
                </a:solidFill>
              </a:ln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4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FF66"/>
                </a:solidFill>
              </a:rPr>
              <a:t>Семинар</a:t>
            </a:r>
            <a:endParaRPr lang="ru-RU" i="1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2564904"/>
            <a:ext cx="7772400" cy="1509712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пользе и развитии мелкой моторики у детей. 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Мама\Desktop\Фотографии 2015 года\2015-12-03 11.01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168352" cy="2222833"/>
          </a:xfrm>
          <a:prstGeom prst="rect">
            <a:avLst/>
          </a:prstGeom>
          <a:noFill/>
        </p:spPr>
      </p:pic>
      <p:pic>
        <p:nvPicPr>
          <p:cNvPr id="1026" name="Picture 2" descr="C:\Users\Мама\Desktop\Фотографии 2015 года\1370952539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4185664" cy="136245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</a:rPr>
              <a:t>«Похвалим себя»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5544616" cy="1509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Я самый хороший</a:t>
            </a:r>
            <a:b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Я самый умный</a:t>
            </a:r>
            <a:b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Я буду внимательно слушать</a:t>
            </a:r>
            <a:b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 теперь полюбим себя (обняли себя руками)</a:t>
            </a:r>
            <a:endParaRPr lang="ru-RU" sz="2000" b="1" dirty="0">
              <a:ln w="317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4" name="Рисунок 3" descr="2013-06-11 15.49.2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3645024"/>
            <a:ext cx="3096344" cy="2485256"/>
          </a:xfrm>
          <a:prstGeom prst="rect">
            <a:avLst/>
          </a:prstGeom>
        </p:spPr>
      </p:pic>
      <p:pic>
        <p:nvPicPr>
          <p:cNvPr id="5" name="Рисунок 4" descr="2013-06-11 15.49.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3645024"/>
            <a:ext cx="3024336" cy="2497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5896" y="54868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C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Практикум</a:t>
            </a:r>
            <a:endParaRPr lang="ru-RU" sz="2400" b="1" dirty="0">
              <a:ln w="1905"/>
              <a:solidFill>
                <a:srgbClr val="CC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273896" cy="136245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</a:rPr>
              <a:t>«Давайте познакомимся!»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2348880"/>
            <a:ext cx="3033536" cy="150971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Этот пальчик- дедушка</a:t>
            </a:r>
            <a:b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Этот пальчик- бабушка</a:t>
            </a:r>
            <a:b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Этот пальчик- папочка</a:t>
            </a:r>
            <a:b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Этот пальчик- мамочка</a:t>
            </a:r>
            <a:b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ru-RU" sz="24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 этот пальчик- я</a:t>
            </a:r>
            <a:endParaRPr lang="ru-RU" b="1" dirty="0">
              <a:ln w="190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5" name="Рисунок 4" descr="2013-06-11 15.58.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2676335" cy="2007378"/>
          </a:xfrm>
          <a:prstGeom prst="rect">
            <a:avLst/>
          </a:prstGeom>
        </p:spPr>
      </p:pic>
      <p:pic>
        <p:nvPicPr>
          <p:cNvPr id="6" name="Рисунок 5" descr="2013-06-11 15.58.2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7904" y="4293096"/>
            <a:ext cx="2880320" cy="206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481808" cy="136245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</a:rPr>
              <a:t>Игра «Сортировщики»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1988840"/>
            <a:ext cx="4464496" cy="150971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Фасоль.</a:t>
            </a:r>
            <a:br>
              <a:rPr lang="ru-RU" sz="20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тарелочке не соль, совсем не соль,</a:t>
            </a:r>
            <a:br>
              <a:rPr lang="ru-RU" sz="20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разноцветная фасоль.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4" name="Рисунок 3" descr="2013-06-11 15.53.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3573016"/>
            <a:ext cx="3240360" cy="2322190"/>
          </a:xfrm>
          <a:prstGeom prst="rect">
            <a:avLst/>
          </a:prstGeom>
        </p:spPr>
      </p:pic>
      <p:pic>
        <p:nvPicPr>
          <p:cNvPr id="5" name="Рисунок 4" descr="2013-06-11 15.54.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096344" cy="232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409800" cy="834368"/>
          </a:xfrm>
        </p:spPr>
        <p:txBody>
          <a:bodyPr/>
          <a:lstStyle/>
          <a:p>
            <a:r>
              <a:rPr lang="ru-RU" sz="4400" dirty="0" smtClean="0">
                <a:solidFill>
                  <a:srgbClr val="FFFF66"/>
                </a:solidFill>
              </a:rPr>
              <a:t>«Музыкальная игра»</a:t>
            </a:r>
            <a:endParaRPr lang="ru-RU" sz="44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2060848"/>
            <a:ext cx="4401688" cy="25922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Сидит белка на тележке,</a:t>
            </a:r>
          </a:p>
          <a:p>
            <a:pPr algn="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Раздает друзьям орешки:</a:t>
            </a:r>
          </a:p>
          <a:p>
            <a:pPr algn="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 в лапочку, </a:t>
            </a:r>
          </a:p>
          <a:p>
            <a:pPr algn="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Кому в лапку,</a:t>
            </a:r>
          </a:p>
          <a:p>
            <a:pPr algn="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кому в лапищу.</a:t>
            </a:r>
          </a:p>
          <a:p>
            <a:pPr algn="r"/>
            <a:endParaRPr lang="ru-RU" dirty="0"/>
          </a:p>
        </p:txBody>
      </p:sp>
      <p:pic>
        <p:nvPicPr>
          <p:cNvPr id="4" name="Рисунок 3" descr="2013-06-11 15.58.2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324036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7772400" cy="1362456"/>
          </a:xfrm>
        </p:spPr>
        <p:txBody>
          <a:bodyPr/>
          <a:lstStyle/>
          <a:p>
            <a:r>
              <a:rPr lang="ru-RU" sz="4400" i="1" dirty="0" smtClean="0">
                <a:solidFill>
                  <a:srgbClr val="FFFF66"/>
                </a:solidFill>
              </a:rPr>
              <a:t>Игра «Найди сюрприз»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7772400" cy="15097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контейнер мы насыпали песок</a:t>
            </a: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пальцы запустили,</a:t>
            </a: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Устроив там переполох,</a:t>
            </a:r>
          </a:p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 пальцы не грустили.</a:t>
            </a:r>
          </a:p>
          <a:p>
            <a:endParaRPr lang="ru-RU" dirty="0"/>
          </a:p>
        </p:txBody>
      </p:sp>
      <p:pic>
        <p:nvPicPr>
          <p:cNvPr id="4" name="Рисунок 3" descr="G:\DCIM\Camera\2013-06-11 16.00.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24944"/>
            <a:ext cx="366901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:\DCIM\.thumbnails\1370952019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201888" cy="144016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FF66"/>
                </a:solidFill>
              </a:rPr>
              <a:t>Игра «Вот такое тесто»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DCIM\Camera\2013-06-11 16.05.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DCIM\.thumbnails\1370952345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172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«Веселые пальчики» </vt:lpstr>
      <vt:lpstr>Цель: познакомить родителей с разными играми, направленными на развитие мелкой моторики и речевых навыков. </vt:lpstr>
      <vt:lpstr>Семинар</vt:lpstr>
      <vt:lpstr>«Похвалим себя»  </vt:lpstr>
      <vt:lpstr>«Давайте познакомимся!»  </vt:lpstr>
      <vt:lpstr>Игра «Сортировщики» </vt:lpstr>
      <vt:lpstr>«Музыкальная игра»</vt:lpstr>
      <vt:lpstr>Игра «Найди сюрприз» </vt:lpstr>
      <vt:lpstr>Игра «Вот такое тесто» </vt:lpstr>
      <vt:lpstr>«Угощение»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ваваппорл</dc:title>
  <dc:creator>КапитанГорящийПердак</dc:creator>
  <cp:lastModifiedBy>Мама</cp:lastModifiedBy>
  <cp:revision>16</cp:revision>
  <dcterms:created xsi:type="dcterms:W3CDTF">2015-12-01T11:07:47Z</dcterms:created>
  <dcterms:modified xsi:type="dcterms:W3CDTF">2015-12-05T11:09:45Z</dcterms:modified>
</cp:coreProperties>
</file>