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7" r:id="rId3"/>
    <p:sldId id="261" r:id="rId4"/>
    <p:sldId id="262" r:id="rId5"/>
    <p:sldId id="266" r:id="rId6"/>
    <p:sldId id="267" r:id="rId7"/>
    <p:sldId id="273" r:id="rId8"/>
    <p:sldId id="275" r:id="rId9"/>
    <p:sldId id="276" r:id="rId10"/>
    <p:sldId id="268" r:id="rId11"/>
    <p:sldId id="278" r:id="rId12"/>
    <p:sldId id="279" r:id="rId13"/>
    <p:sldId id="27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C0758-B3F4-445E-8D7C-8B8003252CE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C91E6-983E-49DE-99C3-9D3822C17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91E6-983E-49DE-99C3-9D3822C17A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D54E-0E40-4C42-950B-96EAD5D3A7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505E-126A-4564-89A4-12980F97F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lo\Desktop\интересные картинки\заяц-пляши гуляй\0a257e038e5a451c23d9a0bd3a130b87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224894" cy="6858001"/>
          </a:xfrm>
          <a:prstGeom prst="rect">
            <a:avLst/>
          </a:prstGeom>
        </p:spPr>
      </p:pic>
      <p:pic>
        <p:nvPicPr>
          <p:cNvPr id="3" name="Рисунок 2" descr="Рисунок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548680"/>
            <a:ext cx="8111118" cy="583264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24894" cy="6858001"/>
          </a:xfrm>
          <a:prstGeom prst="rect">
            <a:avLst/>
          </a:prstGeom>
        </p:spPr>
      </p:pic>
      <p:pic>
        <p:nvPicPr>
          <p:cNvPr id="2050" name="Picture 2" descr="http://prukol.com/wp-content/uploads/2014/01/86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24894" cy="6858001"/>
          </a:xfrm>
          <a:prstGeom prst="rect">
            <a:avLst/>
          </a:prstGeom>
        </p:spPr>
      </p:pic>
      <p:pic>
        <p:nvPicPr>
          <p:cNvPr id="1026" name="Picture 2" descr="http://www.stihi.ru/pics/2012/10/26/57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76672"/>
            <a:ext cx="8064896" cy="594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24894" cy="6858001"/>
          </a:xfrm>
          <a:prstGeom prst="rect">
            <a:avLst/>
          </a:prstGeom>
        </p:spPr>
      </p:pic>
      <p:pic>
        <p:nvPicPr>
          <p:cNvPr id="3" name="Рисунок 2" descr="1293742186_ashah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620688"/>
            <a:ext cx="8064896" cy="59207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17151" cy="6858001"/>
          </a:xfrm>
          <a:prstGeom prst="rect">
            <a:avLst/>
          </a:prstGeom>
        </p:spPr>
      </p:pic>
      <p:pic>
        <p:nvPicPr>
          <p:cNvPr id="11266" name="Picture 2" descr="http://content.foto.mail.ru/mail/nina-milyutina41/_blogs/i-51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7992888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8126" cy="6858000"/>
          </a:xfrm>
        </p:spPr>
      </p:pic>
      <p:pic>
        <p:nvPicPr>
          <p:cNvPr id="5" name="Рисунок 4" descr="13rl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04664"/>
            <a:ext cx="8137552" cy="60486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80893" y="0"/>
            <a:ext cx="9224893" cy="6857999"/>
          </a:xfrm>
          <a:prstGeom prst="rect">
            <a:avLst/>
          </a:prstGeom>
        </p:spPr>
      </p:pic>
      <p:pic>
        <p:nvPicPr>
          <p:cNvPr id="3" name="Рисунок 2" descr="Gl_kenarndaki_sinca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476672"/>
            <a:ext cx="8064896" cy="5994968"/>
          </a:xfrm>
          <a:prstGeom prst="rect">
            <a:avLst/>
          </a:prstGeom>
        </p:spPr>
      </p:pic>
    </p:spTree>
  </p:cSld>
  <p:clrMapOvr>
    <a:masterClrMapping/>
  </p:clrMapOvr>
  <p:transition spd="slow" advTm="1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9117151" cy="6858001"/>
          </a:xfrm>
          <a:prstGeom prst="rect">
            <a:avLst/>
          </a:prstGeom>
        </p:spPr>
      </p:pic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560" y="476672"/>
            <a:ext cx="7992888" cy="6048672"/>
          </a:xfrm>
          <a:prstGeom prst="rect">
            <a:avLst/>
          </a:prstGeom>
        </p:spPr>
      </p:pic>
    </p:spTree>
  </p:cSld>
  <p:clrMapOvr>
    <a:masterClrMapping/>
  </p:clrMapOvr>
  <p:transition spd="slow" advTm="1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Рисунок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76672"/>
            <a:ext cx="8064896" cy="597666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Рисунок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548680"/>
            <a:ext cx="7992888" cy="59046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476672"/>
            <a:ext cx="8136904" cy="604867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Рисунок 5" descr="u_1192052554_studenaF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476672"/>
            <a:ext cx="7992888" cy="604867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9170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548680"/>
            <a:ext cx="8088460" cy="5976664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Solo</dc:creator>
  <cp:lastModifiedBy>Solo</cp:lastModifiedBy>
  <cp:revision>34</cp:revision>
  <dcterms:created xsi:type="dcterms:W3CDTF">2015-11-25T18:38:04Z</dcterms:created>
  <dcterms:modified xsi:type="dcterms:W3CDTF">2015-12-13T15:59:19Z</dcterms:modified>
</cp:coreProperties>
</file>