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311" r:id="rId2"/>
    <p:sldId id="301" r:id="rId3"/>
    <p:sldId id="312" r:id="rId4"/>
    <p:sldId id="293" r:id="rId5"/>
    <p:sldId id="294" r:id="rId6"/>
    <p:sldId id="295" r:id="rId7"/>
    <p:sldId id="296" r:id="rId8"/>
    <p:sldId id="297" r:id="rId9"/>
    <p:sldId id="298" r:id="rId10"/>
    <p:sldId id="310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82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7B7C7-A5DF-4B8D-9A30-87BA3034227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1AD93-CC8D-45D4-B80F-C64818200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0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E368DE-3E2B-4820-B1E1-CD8FBE19DA9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264BBB-94F1-46ED-91F5-E230A78F5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5786" y="908720"/>
            <a:ext cx="7929618" cy="52349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детский сад «Светлячок»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ЛЮБИМЫЙ ДЕТСКИЙ САД!»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Первая младшая группа.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Беребенева С.М.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с. Алтайское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 г.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20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8681"/>
            <a:ext cx="46622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солнцем просыпаюсь,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приходу утра рад.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Быстро-быстро собираюсь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 любимый детский сад!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и книжки, и игрушки,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любимые друзья,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верные подружки,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без них никак нельзя!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милый самый,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нам и учит.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она почти как мама.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детсад наш самый лучший!</a:t>
            </a:r>
          </a:p>
        </p:txBody>
      </p:sp>
    </p:spTree>
    <p:extLst>
      <p:ext uri="{BB962C8B-B14F-4D97-AF65-F5344CB8AC3E}">
        <p14:creationId xmlns:p14="http://schemas.microsoft.com/office/powerpoint/2010/main" val="25254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3181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Мы приходим в детский сад,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Там игрушки стоят.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Паровоз,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Пароход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Дожидаются ребят.</a:t>
            </a:r>
          </a:p>
          <a:p>
            <a:r>
              <a:rPr lang="ru-RU" i="1" dirty="0">
                <a:solidFill>
                  <a:srgbClr val="FF0000"/>
                </a:solidFill>
              </a:rPr>
              <a:t>Там картинки на стене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И цветы на окне.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Захочу – 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Поскачу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На игрушечном коне!</a:t>
            </a:r>
          </a:p>
          <a:p>
            <a:r>
              <a:rPr lang="ru-RU" i="1" dirty="0">
                <a:solidFill>
                  <a:srgbClr val="FF0000"/>
                </a:solidFill>
              </a:rPr>
              <a:t>В этом доме все для нас – 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Сказки, песня и рассказ,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Шумный пляс,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Тихий час, – 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В этом доме все для нас!</a:t>
            </a:r>
          </a:p>
          <a:p>
            <a:r>
              <a:rPr lang="ru-RU" i="1" dirty="0">
                <a:solidFill>
                  <a:srgbClr val="FF0000"/>
                </a:solidFill>
              </a:rPr>
              <a:t>Вот какой хороший дом!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В нем растем мы с каждым днем,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А когда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Подрастем,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Вместе в школу пойдем.</a:t>
            </a:r>
          </a:p>
        </p:txBody>
      </p:sp>
    </p:spTree>
    <p:extLst>
      <p:ext uri="{BB962C8B-B14F-4D97-AF65-F5344CB8AC3E}">
        <p14:creationId xmlns:p14="http://schemas.microsoft.com/office/powerpoint/2010/main" val="74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998814" cy="4197678"/>
          </a:xfrm>
        </p:spPr>
        <p:txBody>
          <a:bodyPr/>
          <a:lstStyle/>
          <a:p>
            <a:pPr>
              <a:buNone/>
            </a:pPr>
            <a:endParaRPr lang="ru-RU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Пушистые волосики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глазёнки!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наша Сонюшка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Смеется утром звонко!</a:t>
            </a:r>
          </a:p>
        </p:txBody>
      </p:sp>
      <p:pic>
        <p:nvPicPr>
          <p:cNvPr id="5" name="Содержимое 4" descr="фото0159"/>
          <p:cNvPicPr>
            <a:picLocks noGrp="1" noChangeAspect="1"/>
          </p:cNvPicPr>
          <p:nvPr isPhoto="1">
            <p:ph sz="quarter" idx="13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5" y="642918"/>
            <a:ext cx="4651516" cy="530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4774717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116632"/>
            <a:ext cx="3960440" cy="626469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 никогда не скучаем вдвоём,</a:t>
            </a:r>
            <a:b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Вместе гуляем и вместе поём,</a:t>
            </a:r>
            <a:b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Пончик с повидлом жуём на ходу.</a:t>
            </a:r>
            <a:b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 подружились в детском саду.</a:t>
            </a:r>
            <a:b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6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5328592" cy="6308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476672"/>
            <a:ext cx="3240360" cy="597666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 славных мастеров –</a:t>
            </a:r>
            <a:b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Трудиться каждый в нём готов.</a:t>
            </a:r>
            <a:b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Ремёсла разные мы знаем!</a:t>
            </a:r>
            <a:b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город славных мастеров всех приглашаем!</a:t>
            </a:r>
            <a:b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317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0812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579613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476672"/>
            <a:ext cx="3240360" cy="583264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 совсем не без причины</a:t>
            </a:r>
            <a:b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Очень любим витамины.</a:t>
            </a:r>
            <a:b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Пить коктейль пора, ура!</a:t>
            </a:r>
            <a:b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Вызывает медсестра!</a:t>
            </a:r>
            <a:b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2608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0648"/>
            <a:ext cx="6048672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332656"/>
            <a:ext cx="2592288" cy="626469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«Наказали!.. Но за что же?..</a:t>
            </a:r>
            <a:b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Слезы льются в три ручья!..</a:t>
            </a:r>
            <a:b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Вон за ту игрушку, может?..</a:t>
            </a:r>
            <a:b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Взял, подумав, что ничья?»</a:t>
            </a:r>
            <a:br>
              <a:rPr lang="ru-RU" sz="32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4569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1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6084168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56176" y="188640"/>
            <a:ext cx="2880320" cy="64087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площадку мы </a:t>
            </a:r>
            <a:r>
              <a:rPr lang="ru-RU" sz="36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ходили,</a:t>
            </a:r>
            <a:br>
              <a:rPr lang="ru-RU" sz="36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Птичкам </a:t>
            </a:r>
            <a: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семечки носили .</a:t>
            </a:r>
            <a:b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Птички ждут нас каждый раз,</a:t>
            </a:r>
            <a:b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Птички очень любят нас!</a:t>
            </a:r>
            <a:b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000668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1806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597666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188640"/>
            <a:ext cx="2520279" cy="648072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Началась у нас игра-</a:t>
            </a:r>
            <a:b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Едем в </a:t>
            </a:r>
            <a:r>
              <a:rPr lang="ru-RU" sz="36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лес</a:t>
            </a:r>
            <a:br>
              <a:rPr lang="ru-RU" sz="36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скорей </a:t>
            </a:r>
            <a: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друзья!</a:t>
            </a:r>
            <a:b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Там нас ждут зверята,</a:t>
            </a:r>
            <a:b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Веселые ребята!</a:t>
            </a:r>
            <a: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4558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282</TotalTime>
  <Words>81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Мы никогда не скучаем вдвоём, Вместе гуляем и вместе поём, Пончик с повидлом жуём на ходу. Мы подружились в детском саду. </vt:lpstr>
      <vt:lpstr>Город славных мастеров – Трудиться каждый в нём готов. Ремёсла разные мы знаем! В город славных мастеров всех приглашаем! </vt:lpstr>
      <vt:lpstr>Мы совсем не без причины Очень любим витамины. Пить коктейль пора, ура! Вызывает медсестра! </vt:lpstr>
      <vt:lpstr>«Наказали!.. Но за что же?.. Слезы льются в три ручья!.. Вон за ту игрушку, может?.. Взял, подумав, что ничья?» </vt:lpstr>
      <vt:lpstr>На площадку мы ходили, Птичкам семечки носили . Птички ждут нас каждый раз, Птички очень любят нас! </vt:lpstr>
      <vt:lpstr>Началась у нас игра- Едем в лес скорей друзья!  Там нас ждут зверята, Веселые ребята!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светлана</dc:creator>
  <cp:lastModifiedBy>светлана</cp:lastModifiedBy>
  <cp:revision>18</cp:revision>
  <dcterms:created xsi:type="dcterms:W3CDTF">2014-05-04T11:26:50Z</dcterms:created>
  <dcterms:modified xsi:type="dcterms:W3CDTF">2015-12-13T11:38:47Z</dcterms:modified>
</cp:coreProperties>
</file>