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2C72-802A-4E77-B9AD-AB425FACAAE2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88736-97CB-46A7-B04D-A2D2E51A95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Предварительная работа: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8736-97CB-46A7-B04D-A2D2E51A95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Ход </a:t>
            </a:r>
            <a:r>
              <a:rPr lang="ru-RU" dirty="0" err="1" smtClean="0"/>
              <a:t>занятия:Звучит</a:t>
            </a:r>
            <a:r>
              <a:rPr lang="ru-RU" dirty="0" smtClean="0"/>
              <a:t> одна из зимних пьес </a:t>
            </a:r>
            <a:r>
              <a:rPr lang="ru-RU" dirty="0" err="1" smtClean="0"/>
              <a:t>П.И.Чайковского,на</a:t>
            </a:r>
            <a:r>
              <a:rPr lang="ru-RU" dirty="0" smtClean="0"/>
              <a:t> фоне музыки воспитатель читает стихотворение С.Маршака:</a:t>
            </a:r>
          </a:p>
          <a:p>
            <a:r>
              <a:rPr lang="ru-RU" dirty="0" err="1" smtClean="0"/>
              <a:t>Сыплет.сыплет</a:t>
            </a:r>
            <a:r>
              <a:rPr lang="ru-RU" dirty="0" smtClean="0"/>
              <a:t> снег охапками</a:t>
            </a:r>
          </a:p>
          <a:p>
            <a:r>
              <a:rPr lang="ru-RU" dirty="0" smtClean="0"/>
              <a:t>На поля зима.</a:t>
            </a:r>
          </a:p>
          <a:p>
            <a:r>
              <a:rPr lang="ru-RU" dirty="0" smtClean="0"/>
              <a:t>До бровей накрылись шапками </a:t>
            </a:r>
          </a:p>
          <a:p>
            <a:r>
              <a:rPr lang="ru-RU" dirty="0" smtClean="0"/>
              <a:t>Во дворе дома</a:t>
            </a:r>
          </a:p>
          <a:p>
            <a:r>
              <a:rPr lang="ru-RU" dirty="0" smtClean="0"/>
              <a:t>Ночью вьюга куролесила.</a:t>
            </a:r>
          </a:p>
          <a:p>
            <a:r>
              <a:rPr lang="ru-RU" dirty="0" smtClean="0"/>
              <a:t>Снег стучал в стекло,</a:t>
            </a:r>
          </a:p>
          <a:p>
            <a:r>
              <a:rPr lang="ru-RU" dirty="0" smtClean="0"/>
              <a:t>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сейча,с</a:t>
            </a:r>
            <a:r>
              <a:rPr lang="ru-RU" baseline="0" dirty="0" smtClean="0"/>
              <a:t> гляди как весело</a:t>
            </a:r>
          </a:p>
          <a:p>
            <a:r>
              <a:rPr lang="ru-RU" baseline="0" dirty="0" smtClean="0"/>
              <a:t>И белым-бело.</a:t>
            </a:r>
          </a:p>
          <a:p>
            <a:r>
              <a:rPr lang="ru-RU" baseline="0" dirty="0" smtClean="0"/>
              <a:t>Появляется сказочный </a:t>
            </a:r>
            <a:r>
              <a:rPr lang="ru-RU" baseline="0" dirty="0" err="1" smtClean="0"/>
              <a:t>ерсонаж</a:t>
            </a:r>
            <a:r>
              <a:rPr lang="ru-RU" baseline="0" dirty="0" smtClean="0"/>
              <a:t>(</a:t>
            </a:r>
            <a:r>
              <a:rPr lang="ru-RU" baseline="0" dirty="0" err="1" smtClean="0"/>
              <a:t>Старичок-лесовичок</a:t>
            </a:r>
            <a:r>
              <a:rPr lang="ru-RU" baseline="0" dirty="0" smtClean="0"/>
              <a:t>).Он загадывает загадку по ходу просматривания слайдов </a:t>
            </a:r>
            <a:r>
              <a:rPr lang="ru-RU" baseline="0" dirty="0" err="1" smtClean="0"/>
              <a:t>оволке</a:t>
            </a:r>
            <a:r>
              <a:rPr lang="ru-RU" baseline="0" dirty="0" smtClean="0"/>
              <a:t> и знакомит с жизнью зверей.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8736-97CB-46A7-B04D-A2D2E51A95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зимой холодной</a:t>
            </a:r>
          </a:p>
          <a:p>
            <a:r>
              <a:rPr lang="ru-RU" dirty="0" smtClean="0"/>
              <a:t>Ходит злой голодный?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8736-97CB-46A7-B04D-A2D2E51A95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:</a:t>
            </a:r>
            <a:r>
              <a:rPr lang="ru-RU" baseline="0" dirty="0" smtClean="0"/>
              <a:t> «Прогулка в лесу»:</a:t>
            </a:r>
          </a:p>
          <a:p>
            <a:r>
              <a:rPr lang="ru-RU" baseline="0" dirty="0" smtClean="0"/>
              <a:t>Дети по лесу гуляли,</a:t>
            </a:r>
          </a:p>
          <a:p>
            <a:r>
              <a:rPr lang="ru-RU" baseline="0" dirty="0" smtClean="0"/>
              <a:t>За природой наблюдали,</a:t>
            </a:r>
          </a:p>
          <a:p>
            <a:r>
              <a:rPr lang="ru-RU" baseline="0" dirty="0" smtClean="0"/>
              <a:t>Верх на солнце </a:t>
            </a:r>
            <a:r>
              <a:rPr lang="ru-RU" baseline="0" dirty="0" err="1" smtClean="0"/>
              <a:t>посмотрели,и</a:t>
            </a:r>
            <a:r>
              <a:rPr lang="ru-RU" baseline="0" dirty="0" smtClean="0"/>
              <a:t> их лучики согрели.</a:t>
            </a:r>
          </a:p>
          <a:p>
            <a:r>
              <a:rPr lang="ru-RU" baseline="0" dirty="0" smtClean="0"/>
              <a:t>Бабочки </a:t>
            </a:r>
            <a:r>
              <a:rPr lang="ru-RU" baseline="0" dirty="0" err="1" smtClean="0"/>
              <a:t>летали.крыльями</a:t>
            </a:r>
            <a:r>
              <a:rPr lang="ru-RU" baseline="0" dirty="0" smtClean="0"/>
              <a:t> махали.</a:t>
            </a:r>
          </a:p>
          <a:p>
            <a:r>
              <a:rPr lang="ru-RU" baseline="0" dirty="0" smtClean="0"/>
              <a:t>На нос села пчела.</a:t>
            </a:r>
          </a:p>
          <a:p>
            <a:r>
              <a:rPr lang="ru-RU" baseline="0" dirty="0" smtClean="0"/>
              <a:t>Посмотрите вниз, друзья.</a:t>
            </a:r>
          </a:p>
          <a:p>
            <a:r>
              <a:rPr lang="ru-RU" baseline="0" dirty="0" smtClean="0"/>
              <a:t>Мы листочки приподняли,</a:t>
            </a:r>
          </a:p>
          <a:p>
            <a:r>
              <a:rPr lang="ru-RU" baseline="0" dirty="0" smtClean="0"/>
              <a:t>В ладошку ягоду собрали.</a:t>
            </a:r>
          </a:p>
          <a:p>
            <a:r>
              <a:rPr lang="ru-RU" baseline="0" dirty="0" smtClean="0"/>
              <a:t>Хорошо мы погуляли!</a:t>
            </a:r>
          </a:p>
          <a:p>
            <a:r>
              <a:rPr lang="ru-RU" baseline="0" dirty="0" smtClean="0"/>
              <a:t>И немножечко устали!</a:t>
            </a:r>
          </a:p>
          <a:p>
            <a:r>
              <a:rPr lang="ru-RU" baseline="0" dirty="0" smtClean="0"/>
              <a:t>2.Основная часть: Д.и. «Ответы на вопросы».(1.Почему волк дикое животное?2.Какую пользу приносят волки в природе?3.Как </a:t>
            </a:r>
            <a:r>
              <a:rPr lang="ru-RU" baseline="0" dirty="0" err="1" smtClean="0"/>
              <a:t>называетсся</a:t>
            </a:r>
            <a:r>
              <a:rPr lang="ru-RU" baseline="0" dirty="0" smtClean="0"/>
              <a:t> жилище волка?4.Как приспосабливаются </a:t>
            </a:r>
            <a:r>
              <a:rPr lang="ru-RU" baseline="0" dirty="0" err="1" smtClean="0"/>
              <a:t>хивотные</a:t>
            </a:r>
            <a:r>
              <a:rPr lang="ru-RU" baseline="0" dirty="0" smtClean="0"/>
              <a:t> к зимнему </a:t>
            </a:r>
            <a:r>
              <a:rPr lang="ru-RU" baseline="0" dirty="0" err="1" smtClean="0"/>
              <a:t>периуду</a:t>
            </a:r>
            <a:r>
              <a:rPr lang="ru-RU" baseline="0" dirty="0" smtClean="0"/>
              <a:t>?</a:t>
            </a:r>
          </a:p>
          <a:p>
            <a:r>
              <a:rPr lang="ru-RU" baseline="0" dirty="0" smtClean="0"/>
              <a:t>2 Д.и.: «Изобрази </a:t>
            </a:r>
            <a:r>
              <a:rPr lang="ru-RU" baseline="0" dirty="0" err="1" smtClean="0"/>
              <a:t>волка-по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походке,-по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прыжкам,-по</a:t>
            </a:r>
            <a:r>
              <a:rPr lang="ru-RU" baseline="0" dirty="0" smtClean="0"/>
              <a:t> звукоподражанию.».</a:t>
            </a:r>
          </a:p>
          <a:p>
            <a:r>
              <a:rPr lang="ru-RU" baseline="0" dirty="0" smtClean="0"/>
              <a:t>3.Д.и. «Накорми волка и его детёнышей».(По карточкам).</a:t>
            </a:r>
          </a:p>
          <a:p>
            <a:r>
              <a:rPr lang="ru-RU" baseline="0" dirty="0" smtClean="0"/>
              <a:t>4.Д.и.  «</a:t>
            </a:r>
            <a:r>
              <a:rPr lang="ru-RU" baseline="0" dirty="0" err="1" smtClean="0"/>
              <a:t>Расскажи.в</a:t>
            </a:r>
            <a:r>
              <a:rPr lang="ru-RU" baseline="0" dirty="0" smtClean="0"/>
              <a:t> каких сказках встречается волк?».</a:t>
            </a:r>
          </a:p>
          <a:p>
            <a:r>
              <a:rPr lang="ru-RU" baseline="0" dirty="0" smtClean="0"/>
              <a:t>5.д.и. «</a:t>
            </a:r>
            <a:r>
              <a:rPr lang="ru-RU" baseline="0" dirty="0" err="1" smtClean="0"/>
              <a:t>Нарисуй,словами</a:t>
            </a:r>
            <a:r>
              <a:rPr lang="ru-RU" baseline="0" dirty="0" smtClean="0"/>
              <a:t> красивого волка».</a:t>
            </a:r>
          </a:p>
          <a:p>
            <a:r>
              <a:rPr lang="ru-RU" baseline="0" dirty="0" smtClean="0"/>
              <a:t>3часть </a:t>
            </a:r>
            <a:r>
              <a:rPr lang="ru-RU" baseline="0" dirty="0" err="1" smtClean="0"/>
              <a:t>итог-заключительная</a:t>
            </a:r>
            <a:r>
              <a:rPr lang="ru-RU" baseline="0" dirty="0" smtClean="0"/>
              <a:t>: П.и. «Волк и зайчата». ( Воспитатель  предлагает </a:t>
            </a:r>
            <a:r>
              <a:rPr lang="ru-RU" baseline="0" dirty="0" err="1" smtClean="0"/>
              <a:t>представить,что</a:t>
            </a:r>
            <a:r>
              <a:rPr lang="ru-RU" baseline="0" dirty="0" smtClean="0"/>
              <a:t> зайчата не </a:t>
            </a:r>
            <a:r>
              <a:rPr lang="ru-RU" baseline="0" dirty="0" err="1" smtClean="0"/>
              <a:t>трусливые.а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озорные,шаловливые</a:t>
            </a:r>
            <a:r>
              <a:rPr lang="ru-RU" baseline="0" dirty="0" smtClean="0"/>
              <a:t>, подшучивают над </a:t>
            </a:r>
            <a:r>
              <a:rPr lang="ru-RU" baseline="0" dirty="0" err="1" smtClean="0"/>
              <a:t>волком.Когда</a:t>
            </a:r>
            <a:r>
              <a:rPr lang="ru-RU" baseline="0" dirty="0" smtClean="0"/>
              <a:t> волк их </a:t>
            </a:r>
            <a:r>
              <a:rPr lang="ru-RU" baseline="0" dirty="0" err="1" smtClean="0"/>
              <a:t>поймает,он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их.конечно,отпустит,при</a:t>
            </a:r>
            <a:r>
              <a:rPr lang="ru-RU" baseline="0" dirty="0" smtClean="0"/>
              <a:t> одном </a:t>
            </a:r>
            <a:r>
              <a:rPr lang="ru-RU" baseline="0" dirty="0" err="1" smtClean="0"/>
              <a:t>условии-если</a:t>
            </a:r>
            <a:r>
              <a:rPr lang="ru-RU" baseline="0" dirty="0" smtClean="0"/>
              <a:t> зайчишка скажет- какой он.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8736-97CB-46A7-B04D-A2D2E51A952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Использованная литература:</a:t>
            </a:r>
          </a:p>
          <a:p>
            <a:r>
              <a:rPr lang="ru-RU" dirty="0" smtClean="0"/>
              <a:t>1. «Программа</a:t>
            </a:r>
            <a:r>
              <a:rPr lang="ru-RU" baseline="0" dirty="0" smtClean="0"/>
              <a:t> воспитания и обучения в подготовительной группе» под редакцией М.А.Васильевой, Т.С.Комаровой, В.В.Гербовой.</a:t>
            </a:r>
          </a:p>
          <a:p>
            <a:r>
              <a:rPr lang="ru-RU" baseline="0" dirty="0" smtClean="0"/>
              <a:t>2 «.Сценарии занятий по экологическому воспитанию дошкольников»,под ред. </a:t>
            </a:r>
            <a:r>
              <a:rPr lang="ru-RU" baseline="0" dirty="0" err="1" smtClean="0"/>
              <a:t>Л.Г.Горькова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3. «Ознакомление с природой и развитие речи»,под </a:t>
            </a:r>
            <a:r>
              <a:rPr lang="ru-RU" baseline="0" dirty="0" err="1" smtClean="0"/>
              <a:t>ред.Л.Г.Селиховой</a:t>
            </a:r>
            <a:r>
              <a:rPr lang="ru-RU" baseline="0" dirty="0" smtClean="0"/>
              <a:t>.</a:t>
            </a:r>
          </a:p>
          <a:p>
            <a:r>
              <a:rPr lang="ru-RU" baseline="0" dirty="0" smtClean="0"/>
              <a:t>4.Авторские рисунки из интернета о волках.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8736-97CB-46A7-B04D-A2D2E51A952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358B81-E890-4590-B121-B0FF20159573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067B7-C18D-4EFD-8183-C1FBC452443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3574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Занятие по ознакомлению с окружающим миром в подготовительно группе.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Тема: Дикие животные: волки.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8947669_1267986920_mb5izloaed_2krota_ru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7786742" cy="53578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8947732_1267986513_4s92cv2cu5_2krota_ru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785794"/>
            <a:ext cx="7643866" cy="509587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68947733_1267986560_671v6rv1tk_2krota_ru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000109"/>
            <a:ext cx="7215238" cy="500065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68947728_1267986673_hgb6aoled9_2krota_ru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7572428" cy="55721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571502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Физминутка</a:t>
            </a:r>
            <a:r>
              <a:rPr lang="ru-RU" dirty="0" smtClean="0"/>
              <a:t>: «Прогулка в лесу»:</a:t>
            </a:r>
          </a:p>
          <a:p>
            <a:r>
              <a:rPr lang="ru-RU" sz="1600" dirty="0" smtClean="0"/>
              <a:t>Дети по лесу гуляли,</a:t>
            </a:r>
          </a:p>
          <a:p>
            <a:r>
              <a:rPr lang="ru-RU" sz="1600" dirty="0" smtClean="0"/>
              <a:t>За природой наблюдали,</a:t>
            </a:r>
          </a:p>
          <a:p>
            <a:r>
              <a:rPr lang="ru-RU" sz="1600" dirty="0" smtClean="0"/>
              <a:t>Верх на солнце </a:t>
            </a:r>
            <a:r>
              <a:rPr lang="ru-RU" sz="1600" dirty="0" err="1" smtClean="0"/>
              <a:t>посмотрели,и</a:t>
            </a:r>
            <a:r>
              <a:rPr lang="ru-RU" sz="1600" dirty="0" smtClean="0"/>
              <a:t> их лучики согрели.</a:t>
            </a:r>
          </a:p>
          <a:p>
            <a:r>
              <a:rPr lang="ru-RU" sz="1600" dirty="0" smtClean="0"/>
              <a:t>Бабочки </a:t>
            </a:r>
            <a:r>
              <a:rPr lang="ru-RU" sz="1600" dirty="0" err="1" smtClean="0"/>
              <a:t>летали.крыльями</a:t>
            </a:r>
            <a:r>
              <a:rPr lang="ru-RU" sz="1600" dirty="0" smtClean="0"/>
              <a:t> махали.</a:t>
            </a:r>
          </a:p>
          <a:p>
            <a:r>
              <a:rPr lang="ru-RU" sz="1600" dirty="0" smtClean="0"/>
              <a:t>На нос села пчела.</a:t>
            </a:r>
          </a:p>
          <a:p>
            <a:r>
              <a:rPr lang="ru-RU" sz="1600" dirty="0" smtClean="0"/>
              <a:t>Посмотрите вниз, друзья.</a:t>
            </a:r>
          </a:p>
          <a:p>
            <a:r>
              <a:rPr lang="ru-RU" sz="1600" dirty="0" smtClean="0"/>
              <a:t>Мы листочки приподняли,</a:t>
            </a:r>
          </a:p>
          <a:p>
            <a:r>
              <a:rPr lang="ru-RU" sz="1600" dirty="0" smtClean="0"/>
              <a:t>В ладошку ягоду собрали.</a:t>
            </a:r>
          </a:p>
          <a:p>
            <a:r>
              <a:rPr lang="ru-RU" sz="1600" dirty="0" smtClean="0"/>
              <a:t>Хорошо мы погуляли!</a:t>
            </a:r>
          </a:p>
          <a:p>
            <a:r>
              <a:rPr lang="ru-RU" sz="1600" dirty="0" smtClean="0"/>
              <a:t>И немножечко устали!</a:t>
            </a:r>
          </a:p>
          <a:p>
            <a:r>
              <a:rPr lang="ru-RU" sz="1600" dirty="0" smtClean="0"/>
              <a:t>2.Основная часть: Д.и. «Ответы на вопросы».(1.Почему волк дикое животное?2.Какую пользу приносят волки в природе?3.Как </a:t>
            </a:r>
            <a:r>
              <a:rPr lang="ru-RU" sz="1600" dirty="0" err="1" smtClean="0"/>
              <a:t>называетсся</a:t>
            </a:r>
            <a:r>
              <a:rPr lang="ru-RU" sz="1600" dirty="0" smtClean="0"/>
              <a:t> жилище волка?4.Как приспосабливаются </a:t>
            </a:r>
            <a:r>
              <a:rPr lang="ru-RU" sz="1600" dirty="0" err="1" smtClean="0"/>
              <a:t>хивотные</a:t>
            </a:r>
            <a:r>
              <a:rPr lang="ru-RU" sz="1600" dirty="0" smtClean="0"/>
              <a:t> к зимнему </a:t>
            </a:r>
            <a:r>
              <a:rPr lang="ru-RU" sz="1600" dirty="0" err="1" smtClean="0"/>
              <a:t>периуду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 Д.и.: «Изобрази </a:t>
            </a:r>
            <a:r>
              <a:rPr lang="ru-RU" sz="1600" dirty="0" err="1" smtClean="0"/>
              <a:t>волка-по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походке,-по</a:t>
            </a:r>
            <a:r>
              <a:rPr lang="ru-RU" sz="1600" dirty="0" smtClean="0"/>
              <a:t> </a:t>
            </a:r>
            <a:r>
              <a:rPr lang="ru-RU" sz="1600" dirty="0" err="1" smtClean="0"/>
              <a:t>прыжкам,-по</a:t>
            </a:r>
            <a:r>
              <a:rPr lang="ru-RU" sz="1600" dirty="0" smtClean="0"/>
              <a:t> звукоподражанию.».</a:t>
            </a:r>
          </a:p>
          <a:p>
            <a:r>
              <a:rPr lang="ru-RU" sz="1600" dirty="0" smtClean="0"/>
              <a:t>3.Д.и. «Накорми волка и его детёнышей».(По карточкам).</a:t>
            </a:r>
          </a:p>
          <a:p>
            <a:r>
              <a:rPr lang="ru-RU" sz="1600" dirty="0" smtClean="0"/>
              <a:t>4.Д.и.  «</a:t>
            </a:r>
            <a:r>
              <a:rPr lang="ru-RU" sz="1600" dirty="0" err="1" smtClean="0"/>
              <a:t>Расскажи.в</a:t>
            </a:r>
            <a:r>
              <a:rPr lang="ru-RU" sz="1600" dirty="0" smtClean="0"/>
              <a:t> каких сказках встречается волк?».</a:t>
            </a:r>
          </a:p>
          <a:p>
            <a:r>
              <a:rPr lang="ru-RU" sz="1600" dirty="0" smtClean="0"/>
              <a:t>5.д.и. «</a:t>
            </a:r>
            <a:r>
              <a:rPr lang="ru-RU" sz="1600" dirty="0" err="1" smtClean="0"/>
              <a:t>Нарисуй,словами</a:t>
            </a:r>
            <a:r>
              <a:rPr lang="ru-RU" sz="1600" dirty="0" smtClean="0"/>
              <a:t> красивого волка».</a:t>
            </a:r>
          </a:p>
          <a:p>
            <a:r>
              <a:rPr lang="ru-RU" sz="1600" dirty="0" smtClean="0"/>
              <a:t>3часть </a:t>
            </a:r>
            <a:r>
              <a:rPr lang="ru-RU" sz="1600" dirty="0" err="1" smtClean="0"/>
              <a:t>итог-заключительная</a:t>
            </a:r>
            <a:r>
              <a:rPr lang="ru-RU" sz="1600" dirty="0" smtClean="0"/>
              <a:t>: П.и. «Волк и зайчата». ( Воспитатель  предлагает </a:t>
            </a:r>
            <a:r>
              <a:rPr lang="ru-RU" sz="1600" dirty="0" err="1" smtClean="0"/>
              <a:t>представить,что</a:t>
            </a:r>
            <a:r>
              <a:rPr lang="ru-RU" sz="1600" dirty="0" smtClean="0"/>
              <a:t> зайчата не </a:t>
            </a:r>
            <a:r>
              <a:rPr lang="ru-RU" sz="1600" dirty="0" err="1" smtClean="0"/>
              <a:t>трусливые.а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озорные,шаловливые</a:t>
            </a:r>
            <a:r>
              <a:rPr lang="ru-RU" sz="1600" dirty="0" smtClean="0"/>
              <a:t>, подшучивают над </a:t>
            </a:r>
            <a:r>
              <a:rPr lang="ru-RU" sz="1600" dirty="0" err="1" smtClean="0"/>
              <a:t>волком.Когда</a:t>
            </a:r>
            <a:r>
              <a:rPr lang="ru-RU" sz="1600" dirty="0" smtClean="0"/>
              <a:t> волк их </a:t>
            </a:r>
            <a:r>
              <a:rPr lang="ru-RU" sz="1600" dirty="0" err="1" smtClean="0"/>
              <a:t>поймает,он</a:t>
            </a:r>
            <a:r>
              <a:rPr lang="ru-RU" sz="1600" dirty="0" smtClean="0"/>
              <a:t> </a:t>
            </a:r>
            <a:r>
              <a:rPr lang="ru-RU" sz="1600" dirty="0" err="1" smtClean="0"/>
              <a:t>их.конечно,отпустит,при</a:t>
            </a:r>
            <a:r>
              <a:rPr lang="ru-RU" sz="1600" dirty="0" smtClean="0"/>
              <a:t> одном </a:t>
            </a:r>
            <a:r>
              <a:rPr lang="ru-RU" sz="1600" dirty="0" err="1" smtClean="0"/>
              <a:t>условии-если</a:t>
            </a:r>
            <a:r>
              <a:rPr lang="ru-RU" sz="1600" dirty="0" smtClean="0"/>
              <a:t> </a:t>
            </a:r>
            <a:r>
              <a:rPr lang="ru-RU" dirty="0" smtClean="0"/>
              <a:t>зайчишка скажет- какой 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Использованная литература:</a:t>
            </a:r>
          </a:p>
          <a:p>
            <a:r>
              <a:rPr lang="ru-RU" sz="2000" dirty="0" smtClean="0"/>
              <a:t>1. «Программа воспитания и обучения в подготовительной группе» под редакцией М.А.Васильевой, Т.С.Комаровой, В.В.Гербовой.</a:t>
            </a:r>
          </a:p>
          <a:p>
            <a:r>
              <a:rPr lang="ru-RU" sz="2000" dirty="0" smtClean="0"/>
              <a:t>2 «.Сценарии занятий по экологическому воспитанию дошкольников»,под ред. </a:t>
            </a:r>
            <a:r>
              <a:rPr lang="ru-RU" sz="2000" dirty="0" err="1" smtClean="0"/>
              <a:t>Л.Г.Горькова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3. «Ознакомление с природой и развитие речи»,под </a:t>
            </a:r>
            <a:r>
              <a:rPr lang="ru-RU" sz="2000" dirty="0" err="1" smtClean="0"/>
              <a:t>ред.Л.Г.Селиховой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4.Авторские рисунки из интернета о волках.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Продолжать знакомить с жизнью диких </a:t>
            </a:r>
            <a:r>
              <a:rPr lang="ru-RU" dirty="0" err="1" smtClean="0"/>
              <a:t>животных-волками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Учить строить предложения в правильной грамматической форме.</a:t>
            </a:r>
          </a:p>
          <a:p>
            <a:r>
              <a:rPr lang="ru-RU" dirty="0" smtClean="0"/>
              <a:t>Воспитывать бережное отношение к природе, заложить основы экологического воспитания.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928802"/>
            <a:ext cx="70599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Слайды, музыкальное сопровождение,</a:t>
            </a:r>
          </a:p>
          <a:p>
            <a:r>
              <a:rPr lang="ru-RU" sz="3200" dirty="0" smtClean="0"/>
              <a:t>Игровой персонаж.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72589" y="2786058"/>
            <a:ext cx="8771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Предварительная работа: чтение</a:t>
            </a:r>
            <a:endParaRPr lang="ru-RU" sz="3200" dirty="0"/>
          </a:p>
          <a:p>
            <a:r>
              <a:rPr lang="ru-RU" sz="3200" dirty="0" smtClean="0"/>
              <a:t>и отгадывание загадок, рассматривание иллюстраций, </a:t>
            </a:r>
            <a:r>
              <a:rPr lang="ru-RU" sz="3200" dirty="0" smtClean="0"/>
              <a:t>беседы</a:t>
            </a:r>
            <a:r>
              <a:rPr lang="ru-RU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642919"/>
            <a:ext cx="75724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Ход </a:t>
            </a:r>
            <a:r>
              <a:rPr lang="ru-RU" sz="2400" dirty="0" err="1" smtClean="0"/>
              <a:t>занятия:Звучит</a:t>
            </a:r>
            <a:r>
              <a:rPr lang="ru-RU" sz="2400" dirty="0" smtClean="0"/>
              <a:t> одна из зимних пьес </a:t>
            </a:r>
            <a:r>
              <a:rPr lang="ru-RU" sz="2400" dirty="0" err="1" smtClean="0"/>
              <a:t>П.И.Чайковского,на</a:t>
            </a:r>
            <a:r>
              <a:rPr lang="ru-RU" sz="2400" dirty="0" smtClean="0"/>
              <a:t> фоне музыки воспитатель читает стихотворение С.Маршака:</a:t>
            </a:r>
          </a:p>
          <a:p>
            <a:r>
              <a:rPr lang="ru-RU" sz="2400" dirty="0" err="1" smtClean="0"/>
              <a:t>Сыплет.сыплет</a:t>
            </a:r>
            <a:r>
              <a:rPr lang="ru-RU" sz="2400" dirty="0" smtClean="0"/>
              <a:t> снег охапками</a:t>
            </a:r>
          </a:p>
          <a:p>
            <a:r>
              <a:rPr lang="ru-RU" sz="2400" dirty="0" smtClean="0"/>
              <a:t>На поля зима.</a:t>
            </a:r>
          </a:p>
          <a:p>
            <a:r>
              <a:rPr lang="ru-RU" sz="2400" dirty="0" smtClean="0"/>
              <a:t>До бровей накрылись шапками </a:t>
            </a:r>
          </a:p>
          <a:p>
            <a:r>
              <a:rPr lang="ru-RU" sz="2400" dirty="0" smtClean="0"/>
              <a:t>Во дворе дома</a:t>
            </a:r>
          </a:p>
          <a:p>
            <a:r>
              <a:rPr lang="ru-RU" sz="2400" dirty="0" smtClean="0"/>
              <a:t>Ночью вьюга куролесила.</a:t>
            </a:r>
          </a:p>
          <a:p>
            <a:r>
              <a:rPr lang="ru-RU" sz="2400" dirty="0" smtClean="0"/>
              <a:t>Снег стучал в стекло,</a:t>
            </a:r>
          </a:p>
          <a:p>
            <a:r>
              <a:rPr lang="ru-RU" sz="2400" dirty="0" smtClean="0"/>
              <a:t>А </a:t>
            </a:r>
            <a:r>
              <a:rPr lang="ru-RU" sz="2400" dirty="0" err="1" smtClean="0"/>
              <a:t>сейчас,гляди</a:t>
            </a:r>
            <a:r>
              <a:rPr lang="ru-RU" sz="2400" dirty="0" smtClean="0"/>
              <a:t> как весело</a:t>
            </a:r>
          </a:p>
          <a:p>
            <a:r>
              <a:rPr lang="ru-RU" sz="2400" dirty="0" smtClean="0"/>
              <a:t>И белым-бело.</a:t>
            </a:r>
          </a:p>
          <a:p>
            <a:r>
              <a:rPr lang="ru-RU" sz="2400" dirty="0" smtClean="0"/>
              <a:t>Появляется сказочный персонаж(</a:t>
            </a:r>
            <a:r>
              <a:rPr lang="ru-RU" sz="2400" dirty="0" err="1" smtClean="0"/>
              <a:t>Старичок-лесовичок</a:t>
            </a:r>
            <a:r>
              <a:rPr lang="ru-RU" sz="2400" dirty="0" smtClean="0"/>
              <a:t>).Он загадывает загадку по ходу </a:t>
            </a:r>
            <a:r>
              <a:rPr lang="ru-RU" sz="2400" dirty="0" err="1" smtClean="0"/>
              <a:t>проссматривания</a:t>
            </a:r>
            <a:r>
              <a:rPr lang="ru-RU" sz="2400" dirty="0" smtClean="0"/>
              <a:t> слайдов </a:t>
            </a:r>
            <a:r>
              <a:rPr lang="ru-RU" sz="2400" dirty="0" err="1" smtClean="0"/>
              <a:t>оволке</a:t>
            </a:r>
            <a:r>
              <a:rPr lang="ru-RU" sz="2400" dirty="0" smtClean="0"/>
              <a:t> и знакомит с жизнью зверей.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олк.web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1714488"/>
            <a:ext cx="5715040" cy="4714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24" y="357166"/>
            <a:ext cx="7723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Кто зимой холодной, ходит злой, голодный?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2-002-Volki-obitajut-na-Zemle-uzhe-bolee-milliona-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-004-Oruzhie-volka-eto-zu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5-005-Na-okhote-nos-a-ne-ushi-ili-glaza-pervym-podskazyvaet-volkam-gde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6-006-Aktiven-nochju-pitaetsja-ljubymi-zhivotnymi.web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645</Words>
  <Application>Microsoft Office PowerPoint</Application>
  <PresentationFormat>Экран (4:3)</PresentationFormat>
  <Paragraphs>84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Занятие по ознакомлению с окружающим миром в подготовительно группе.</vt:lpstr>
      <vt:lpstr>Задачи:</vt:lpstr>
      <vt:lpstr>Материалы: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ознакомлению с окружающим миром в подготовительно группе.</dc:title>
  <dc:creator>Домашний</dc:creator>
  <cp:lastModifiedBy>Домашний</cp:lastModifiedBy>
  <cp:revision>12</cp:revision>
  <dcterms:created xsi:type="dcterms:W3CDTF">2011-10-30T09:04:25Z</dcterms:created>
  <dcterms:modified xsi:type="dcterms:W3CDTF">2011-11-02T11:39:55Z</dcterms:modified>
</cp:coreProperties>
</file>