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7" r:id="rId4"/>
    <p:sldId id="262" r:id="rId5"/>
    <p:sldId id="263" r:id="rId6"/>
    <p:sldId id="265" r:id="rId7"/>
    <p:sldId id="272" r:id="rId8"/>
    <p:sldId id="269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7" r:id="rId17"/>
    <p:sldId id="268" r:id="rId18"/>
    <p:sldId id="271" r:id="rId19"/>
    <p:sldId id="270" r:id="rId20"/>
    <p:sldId id="260" r:id="rId21"/>
    <p:sldId id="261" r:id="rId22"/>
    <p:sldId id="266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ABB9D-5C8F-441E-AABC-6F15C784343B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BA0FF-E321-423C-A323-D07D940AB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EEE6-842E-4031-9B72-BCA9D3C0F460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766E-7C28-43F2-A958-4E41A7ED1FC0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7ECD-5EE5-4ADA-B3D9-412296F3D007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B700-7623-4BFB-A476-74018068D203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AE9B-2A27-4FD8-951E-D0157065F8C6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8001-A78A-4BDB-9F83-8E546560AB3C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9444-69FE-4B89-AB8C-6D5EAD40538C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0C23-0648-455C-B6D3-D52AAB1AA749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F598-2789-42F3-8230-1453311FE176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890-B96F-4A9A-94C4-D989B472235C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F599-A379-446D-8F07-5A42808E2F34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8E0F-D608-48ED-96F0-A4988644474F}" type="datetime1">
              <a:rPr lang="ru-RU" smtClean="0"/>
              <a:pPr/>
              <a:t>09.12.2015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МДОУ ИРМО «УРИКОВСКИЙ ДЕТСКИЙ САД ОБЩЕРАЗВИВАЮЩЕГО ВИДА»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13573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ОПОРНЫХ СХЕМ ПРИ ПЕРЕСКАЗЕ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2643182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«Учите ребёнка каким-нибудь неизвестным ему пяти словам – он будет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долго и напрасно мучиться, но свяжите  двадцать таких слов с картинками, и он 				    их усвоит на лету». (К.Д.Ушинский)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78632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Ташлыкова Е.В.,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 1КК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54BC-CDE8-4BAE-9C73-237E6BB3FD9F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80" cy="365125"/>
          </a:xfrm>
        </p:spPr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Предметно-схематические модели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28596" y="1928802"/>
            <a:ext cx="3071834" cy="4030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028600" y="1114881"/>
            <a:ext cx="4714910" cy="4913993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285860"/>
            <a:ext cx="253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Ткаченко Т.А.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8573-A877-4248-86BF-6C6ADEE92EB0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Предметно-схематические модели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8BBF-D480-4124-8A38-C0F52AF8981F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Опора на иллюстративный материал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1\Рабочий стол\Учеба\Связная речь\ПЕРЕСКАз\Тьюторская группа\Сычева\Опорные картинки для пересказов\опорные картинки1_1.jpg"/>
          <p:cNvPicPr>
            <a:picLocks noChangeAspect="1" noChangeArrowheads="1"/>
          </p:cNvPicPr>
          <p:nvPr/>
        </p:nvPicPr>
        <p:blipFill>
          <a:blip r:embed="rId3" cstate="print"/>
          <a:srcRect l="4621" t="3093" r="12185" b="14590"/>
          <a:stretch>
            <a:fillRect/>
          </a:stretch>
        </p:blipFill>
        <p:spPr bwMode="auto">
          <a:xfrm>
            <a:off x="500034" y="1285860"/>
            <a:ext cx="3214710" cy="4500594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Учеба\Связная речь\ПЕРЕСКАз\Тьюторская группа\Сычева\Опорные картинки для пересказов\опорные картинки1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857364"/>
            <a:ext cx="4543425" cy="392909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29322" y="1071546"/>
            <a:ext cx="2155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Сычева Г.Е.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DABC-FF52-4270-AD33-E2BC80F621E6}" type="datetime1"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детей пересказу с использованием опорных схем.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2661531" cy="42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786214" cy="454345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1071546"/>
            <a:ext cx="253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Лебедева Л.В.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7A2B-D786-4FAD-944E-99C65086BE88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Опорные схемы для составления описательных рассказов.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Волкова Ю.С.</a:t>
            </a:r>
          </a:p>
          <a:p>
            <a:endParaRPr lang="ru-RU" dirty="0"/>
          </a:p>
        </p:txBody>
      </p:sp>
      <p:pic>
        <p:nvPicPr>
          <p:cNvPr id="7" name="Рисунок 6" descr="H:\DCIM\100CANON\IMG_5847.JPG"/>
          <p:cNvPicPr/>
          <p:nvPr/>
        </p:nvPicPr>
        <p:blipFill>
          <a:blip r:embed="rId3" cstate="print"/>
          <a:srcRect l="7988" t="9129" r="7676" b="14108"/>
          <a:stretch>
            <a:fillRect/>
          </a:stretch>
        </p:blipFill>
        <p:spPr bwMode="auto">
          <a:xfrm rot="16200000">
            <a:off x="-112599" y="2041368"/>
            <a:ext cx="42970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В саду 2011\IMG_6020.JPG"/>
          <p:cNvPicPr/>
          <p:nvPr/>
        </p:nvPicPr>
        <p:blipFill>
          <a:blip r:embed="rId4" cstate="print">
            <a:lum bright="40000" contrast="40000"/>
          </a:blip>
          <a:srcRect l="1112" r="890" b="12592"/>
          <a:stretch>
            <a:fillRect/>
          </a:stretch>
        </p:blipFill>
        <p:spPr bwMode="auto">
          <a:xfrm>
            <a:off x="3571868" y="1785926"/>
            <a:ext cx="5267333" cy="373380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4A4F-6D34-4779-94A0-E96B4D8F7DDB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Карты Проппа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" name="Picture 2" descr="C:\Documents and Settings\1\Рабочий стол\Учеба\Связная речь\ПЕРЕСКАз\Тьюторская группа\карты проппа\волшебныйпомощник испытывает геро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071966" cy="236739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1027" name="Picture 3" descr="C:\Documents and Settings\1\Рабочий стол\Учеба\Связная речь\ПЕРЕСКАз\Тьюторская группа\карты проппа\получение волшебного средст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3248"/>
            <a:ext cx="4249779" cy="247077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29256" y="200024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Пропп В.Я.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6CD6-346A-48A1-B900-1B7233C6AA85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358246" cy="6143644"/>
          </a:xfrm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endParaRPr lang="ru-RU" b="1" dirty="0" smtClean="0"/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865E-8AF6-40EA-B153-9707AAACF6C7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358246" cy="6143644"/>
          </a:xfrm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endParaRPr lang="ru-RU" b="1" dirty="0" smtClean="0"/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3" descr="первая.jpg"/>
          <p:cNvPicPr>
            <a:picLocks noChangeAspect="1"/>
          </p:cNvPicPr>
          <p:nvPr/>
        </p:nvPicPr>
        <p:blipFill rotWithShape="1">
          <a:blip r:embed="rId3" cstate="email"/>
          <a:srcRect l="16282" t="15386" r="13567" b="13972"/>
          <a:stretch/>
        </p:blipFill>
        <p:spPr>
          <a:xfrm>
            <a:off x="642910" y="500042"/>
            <a:ext cx="8001056" cy="5857916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D26B-7636-49BB-8E69-9610D9EA453D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РАБОТЫ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57216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структуры занятия по обучения детей пересказу текста художественной литературы с опорой на графические схемы</a:t>
            </a:r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восприятию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текста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 и языковой разбор текста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Лексико-грамматические упражнения по тексту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Повторное чтение текста с установкой на самостоятельный пересказ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Моделирование текста с помощью графических схем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Пересказ по плану с наглядной опорой в виде графических схем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занятия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воспитателя</a:t>
            </a: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B0C6-AB2C-4C5E-B509-083616088133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пересказа используются схематические картинки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(опорные сигналы), отражающие последовательность событий.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10" y="1142984"/>
            <a:ext cx="804389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МАЛЕНЬКИЕ РАССКАЗЫ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b="3964"/>
          <a:stretch>
            <a:fillRect/>
          </a:stretch>
        </p:blipFill>
        <p:spPr bwMode="auto">
          <a:xfrm>
            <a:off x="285720" y="2000240"/>
            <a:ext cx="1944216" cy="2781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5539" b="4123"/>
          <a:stretch>
            <a:fillRect/>
          </a:stretch>
        </p:blipFill>
        <p:spPr bwMode="auto">
          <a:xfrm>
            <a:off x="2411122" y="2028449"/>
            <a:ext cx="1948425" cy="2803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507582" y="2021334"/>
            <a:ext cx="2063923" cy="2810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804247" y="2028450"/>
            <a:ext cx="2036541" cy="2803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939" y="5005388"/>
            <a:ext cx="2206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 Сидит зайчик на поляне, греется на солнышке.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428860" y="4857760"/>
            <a:ext cx="19447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 Но вот туча набежала, туча солнышко закрыла.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00562" y="5005388"/>
            <a:ext cx="207170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 А из тучи дождь полил.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648450" y="4867275"/>
            <a:ext cx="2501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 Зайчик спрятался в кусты. Под кустом сухо,  не намокнет у зайчика шубка.</a:t>
            </a:r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FFD3-4328-432D-9A89-FA1FB03E5331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Наглядное моделирование–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воспроизведение существенных свойств изучаемого объекта, создание его заместителя и работа с ним.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Мнемотехника–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система методов и приёмов, обеспечивающих эффективное запоминание, сохранение и воспроизведение информации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Мнемотаблица (опорные схемы) –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схема, в которую заложена определённая информация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95B1-F263-4813-B6F0-C33D901D2BBA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-214337"/>
            <a:ext cx="8243918" cy="114300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может быть использовано в работе над всеми видами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связного высказывания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сканирование00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214422"/>
            <a:ext cx="7814698" cy="5100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A74-6AF2-4B6F-A626-DA9297F7A4B7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071547"/>
            <a:ext cx="6929486" cy="342902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составляется в форме бланка с соблюдением определенного объема (6, 9 картинок) и с учетом возрастных особенностей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-общий цвет – чёрный, главное выделено ярким цветом: красным, зелёным, синим;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-размер схем нужен такой, чтобы  дети хорошо видели всё, что на них нарисовано.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85728"/>
            <a:ext cx="62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 из чего изготовлять схемы? 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41A5-F926-4889-A9A1-D712A56DF13D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143932" cy="4495816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ct val="50000"/>
              </a:spcBef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активизации мыслительной деятельности  детей;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формировании  навыков  восприятия информации, соотнесении её с ранее усвоенной;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повышении интереса воспитанников к изучаемому материалу;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развитии речи детей и их  творческого потенциала.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Результативность применения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опорных схем при пересказе заключается 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8A9D-B857-402D-BDFC-074D89326EF8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143932" cy="44958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Вам успехов, творчества и  педагогического оптимизма  в развитии связной речи дошкольников!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AEC0-CAD5-4553-A729-91F4CD3DFC10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ОПОРНЫЕ СХЕМЫ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214422"/>
            <a:ext cx="8215370" cy="49292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графическое или частично-графическое изображение  предмета, явлений природы, некоторых действий и др. Главное  -  нужно передать условно-наглядную схему, изобразить так, чтобы нарисованное было понятно детям.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5981-D8D1-429B-B2B8-CE3E94E263E9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ОПОРНЫЕ СХЕМЫ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358246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Главная их цель – сделать изучаемый материал понятным, легко и надолго запоминающимся. Схема требует от ребенка самостоятельного размышления и приводит к обобщению, является средством активизации познавательной деятельности детей, средством целостного осмысления материала, также служит приёмом, дающим возможность научиться устанавливать взаимосвязи между явлениями, событиями произведения, систематизировать, обобщать изучаемый материал.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557-EDF3-4F1F-887B-11A652A67074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ПРЕИМУЩЕСТВО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358246" cy="5429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ассоциативное, образное мышление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зрительную и слуховую память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зрительное и слуховое внимание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к визуализации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A9E-D841-4D80-BE54-133C191A71C1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358246" cy="6143644"/>
          </a:xfrm>
        </p:spPr>
        <p:txBody>
          <a:bodyPr>
            <a:normAutofit/>
          </a:bodyPr>
          <a:lstStyle/>
          <a:p>
            <a:pPr algn="l">
              <a:buFontTx/>
              <a:buChar char="•"/>
            </a:pPr>
            <a:endParaRPr lang="ru-RU" b="1" dirty="0" smtClean="0"/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26" y="214290"/>
            <a:ext cx="8429716" cy="6072229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EF1-BDEE-4A84-BB4D-2B2485FE362E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-214337"/>
            <a:ext cx="8243918" cy="114300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929718" cy="1428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начальном этапе овладения моделированием детям предлагается декодировать  мнемодорожки – часть мнемотаблицы, состоящая из 3-4 изображений.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сканирование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1674971"/>
            <a:ext cx="7358114" cy="4617720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8DBC-775F-424F-BDAA-C591997F3ABE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Разновидностью схематических моделей является мнемотаблица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4" descr="сканирование002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42910" y="928670"/>
            <a:ext cx="7929618" cy="52864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6BF5-9001-49D0-A60A-03325A22D505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Рамки фоны\fon_p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Рассказ цепной и лучевой структуры.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543428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дрозд спас своих птенцов от кота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Дети, опираясь на картинки плана, составляют предложения по цепочке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Весной дрозд свил на дереве гнездо.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Скоро в гнезде у дрозда и дроздихи появились маленькие птенцы.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Птенцов заметил старый кот.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Кот влез на дерево, когда в гнезде не было взрослых птиц, и стал пробираться к птенцам.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Птенцов защитил дрозд, который возвратился домой.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Он стал клевать кота.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 Кот испугался и с шумом упал с дерева на землю.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034" y="1214422"/>
            <a:ext cx="3369795" cy="518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7CE9-B677-4105-8325-2299DE7B16B3}" type="datetime1"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09.12.2015</a:t>
            </a:fld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559</Words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МДОУ ИРМО «УРИКОВСКИЙ ДЕТСКИЙ САД ОБЩЕРАЗВИВАЮЩЕГО ВИДА»</vt:lpstr>
      <vt:lpstr>Слайд 2</vt:lpstr>
      <vt:lpstr>ОПОРНЫЕ СХЕМЫ </vt:lpstr>
      <vt:lpstr>ОПОРНЫЕ СХЕМЫ </vt:lpstr>
      <vt:lpstr>ПРЕИМУЩЕСТВО</vt:lpstr>
      <vt:lpstr>Слайд 6</vt:lpstr>
      <vt:lpstr>  </vt:lpstr>
      <vt:lpstr>Разновидностью схематических моделей является мнемотаблица </vt:lpstr>
      <vt:lpstr>Рассказ цепной и лучевой структуры.</vt:lpstr>
      <vt:lpstr>Предметно-схематические модели</vt:lpstr>
      <vt:lpstr>Предметно-схематические модели</vt:lpstr>
      <vt:lpstr>Опора на иллюстративный материал</vt:lpstr>
      <vt:lpstr>Обучение детей пересказу с использованием опорных схем.</vt:lpstr>
      <vt:lpstr>Опорные схемы для составления описательных рассказов.</vt:lpstr>
      <vt:lpstr>Карты Проппа</vt:lpstr>
      <vt:lpstr>Слайд 16</vt:lpstr>
      <vt:lpstr>Слайд 17</vt:lpstr>
      <vt:lpstr>МЕТОДИКА РАБОТЫ</vt:lpstr>
      <vt:lpstr>Для пересказа используются схематические картинки  (опорные сигналы), отражающие последовательность событий.</vt:lpstr>
      <vt:lpstr>     Моделирование может быть использовано в работе над всеми видами связного высказывания:</vt:lpstr>
      <vt:lpstr> -составляется в форме бланка с соблюдением определенного объема (6, 9 картинок) и с учетом возрастных особенностей детей; -общий цвет – чёрный, главное выделено ярким цветом: красным, зелёным, синим; -размер схем нужен такой, чтобы  дети хорошо видели всё, что на них нарисовано.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ИРМО «УРИКОВСКИЙ ДЕТСКИЙ САД ОБЩЕРАЗВИВАЮЩЕГО ВИДА»</dc:title>
  <cp:lastModifiedBy>1</cp:lastModifiedBy>
  <cp:revision>39</cp:revision>
  <dcterms:modified xsi:type="dcterms:W3CDTF">2015-12-09T12:28:42Z</dcterms:modified>
</cp:coreProperties>
</file>