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0" r:id="rId3"/>
    <p:sldId id="272" r:id="rId4"/>
    <p:sldId id="271" r:id="rId5"/>
    <p:sldId id="273" r:id="rId6"/>
    <p:sldId id="274" r:id="rId7"/>
    <p:sldId id="275" r:id="rId8"/>
    <p:sldId id="281" r:id="rId9"/>
    <p:sldId id="278" r:id="rId10"/>
    <p:sldId id="279" r:id="rId11"/>
    <p:sldId id="28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3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8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81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0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30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7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6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6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3B75-5DF6-4514-9F68-8BC0F435D594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07B3-706E-4C25-83A4-57328C8B2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7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1\&#1056;&#1072;&#1073;&#1086;&#1095;&#1080;&#1081;%20&#1089;&#1090;&#1086;&#1083;\&#1090;&#1088;&#1077;&#1085;&#1072;&#1078;&#1077;&#1088;%20&#1041;&#1072;&#1079;&#1072;&#1088;&#1085;&#1086;&#1075;&#1086;\Extract%20from%20CD%206%20-%20Track%205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04721" y="1628800"/>
            <a:ext cx="3899527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7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1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50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539750" y="1125538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4572000" y="981075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50825" y="2852738"/>
            <a:ext cx="647700" cy="647700"/>
          </a:xfrm>
          <a:prstGeom prst="pentagon">
            <a:avLst/>
          </a:prstGeom>
          <a:solidFill>
            <a:srgbClr val="468A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4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8208E-6 C 2.77778E-6 0.16994 0.09479 0.31005 0.21076 0.31005 C 0.34739 0.31005 0.3967 0.15468 0.41753 0.06196 L 0.43889 -0.06174 C 0.46007 -0.15469 0.51267 -0.30868 0.66684 -0.30868 C 0.76562 -0.30868 0.87812 -0.16972 0.87812 4.68208E-6 C 0.87812 0.16994 0.76562 0.31005 0.66684 0.31005 C 0.51267 0.31005 0.46007 0.15468 0.43889 0.06196 L 0.41753 -0.06174 C 0.3967 -0.15469 0.34739 -0.30868 0.21076 -0.30868 C 0.09479 -0.30868 2.77778E-6 -0.16972 2.77778E-6 4.68208E-6 Z " pathEditMode="relative" rAng="0" ptsTypes="ffFffffFfff">
                                      <p:cBhvr>
                                        <p:cTn id="10" dur="5000" spd="-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0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4090987"/>
          </a:xfrm>
        </p:spPr>
        <p:txBody>
          <a:bodyPr/>
          <a:lstStyle/>
          <a:p>
            <a:pPr eaLnBrk="1" hangingPunct="1"/>
            <a:r>
              <a:rPr lang="ru-RU" sz="8000" smtClean="0">
                <a:solidFill>
                  <a:srgbClr val="592DFB"/>
                </a:solidFill>
                <a:latin typeface="Arial Black" pitchFamily="34" charset="0"/>
              </a:rPr>
              <a:t>Будьте здоровы!</a:t>
            </a:r>
          </a:p>
        </p:txBody>
      </p:sp>
    </p:spTree>
    <p:extLst>
      <p:ext uri="{BB962C8B-B14F-4D97-AF65-F5344CB8AC3E}">
        <p14:creationId xmlns:p14="http://schemas.microsoft.com/office/powerpoint/2010/main" val="357767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47667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Чтобы много знать, надо уметь читать.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АТ    ОТ   УТ    ИТ</a:t>
            </a:r>
          </a:p>
          <a:p>
            <a:endParaRPr lang="ru-RU" sz="8000" b="1" dirty="0"/>
          </a:p>
          <a:p>
            <a:r>
              <a:rPr lang="ru-RU" sz="8000" b="1" dirty="0" smtClean="0"/>
              <a:t>ОТ</a:t>
            </a:r>
            <a:r>
              <a:rPr lang="ru-RU" sz="8000" b="1" dirty="0"/>
              <a:t> </a:t>
            </a:r>
            <a:r>
              <a:rPr lang="ru-RU" sz="8000" b="1" dirty="0" smtClean="0"/>
              <a:t>   АТ   ИТ   УТ</a:t>
            </a:r>
            <a:endParaRPr lang="ru-RU" sz="8000" b="1" dirty="0"/>
          </a:p>
          <a:p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3690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http://cs408231.vk.me/v408231291/6e4b/Mbq13i4LX1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3672408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899592" y="5085185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i="1" dirty="0"/>
              <a:t>Буква Т стоит на крыше,</a:t>
            </a:r>
            <a:endParaRPr lang="ru-RU" dirty="0"/>
          </a:p>
          <a:p>
            <a:r>
              <a:rPr lang="ru-RU" i="1" dirty="0"/>
              <a:t>      Телевизор в доме том.</a:t>
            </a:r>
            <a:endParaRPr lang="ru-RU" dirty="0"/>
          </a:p>
          <a:p>
            <a:r>
              <a:rPr lang="ru-RU" i="1" dirty="0"/>
              <a:t>      Т в антенну превратилась</a:t>
            </a:r>
            <a:endParaRPr lang="ru-RU" dirty="0"/>
          </a:p>
          <a:p>
            <a:r>
              <a:rPr lang="ru-RU" i="1" dirty="0"/>
              <a:t>                        И на крыше очутилась.</a:t>
            </a:r>
            <a:endParaRPr lang="ru-RU" dirty="0"/>
          </a:p>
        </p:txBody>
      </p:sp>
      <p:pic>
        <p:nvPicPr>
          <p:cNvPr id="15" name="Рисунок 14" descr="http://allforchildren.ru/rus/img/shibaev01-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764704"/>
            <a:ext cx="3816424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7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0" y="87102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5691157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Молоток стучит: « Тук – тук</a:t>
            </a:r>
            <a:r>
              <a:rPr lang="ru-RU" dirty="0" smtClean="0"/>
              <a:t>!                      Т – трудяга молоток,</a:t>
            </a:r>
            <a:endParaRPr lang="ru-RU" dirty="0"/>
          </a:p>
          <a:p>
            <a:r>
              <a:rPr lang="ru-RU" dirty="0"/>
              <a:t>Букве «Т» я старый друг</a:t>
            </a:r>
            <a:r>
              <a:rPr lang="ru-RU" dirty="0" smtClean="0"/>
              <a:t>».                           Он забить все гвозди смог.</a:t>
            </a:r>
            <a:r>
              <a:rPr lang="en-US" dirty="0" smtClean="0"/>
              <a:t>           </a:t>
            </a:r>
            <a:endParaRPr lang="ru-RU" dirty="0"/>
          </a:p>
        </p:txBody>
      </p:sp>
      <p:pic>
        <p:nvPicPr>
          <p:cNvPr id="8" name="Рисунок 7" descr="http://i029.radikal.ru/1008/1a/840878b2da8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44" y="595828"/>
            <a:ext cx="6498604" cy="5095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78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4926651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 напоминает грабли,</a:t>
            </a:r>
            <a:br>
              <a:rPr lang="ru-RU" dirty="0"/>
            </a:br>
            <a:r>
              <a:rPr lang="ru-RU" dirty="0"/>
              <a:t>Но без зубчиков, не так ли</a:t>
            </a:r>
            <a:r>
              <a:rPr lang="ru-RU" dirty="0" smtClean="0"/>
              <a:t>?</a:t>
            </a:r>
          </a:p>
          <a:p>
            <a:r>
              <a:rPr lang="ru-RU" dirty="0"/>
              <a:t> </a:t>
            </a:r>
          </a:p>
        </p:txBody>
      </p:sp>
      <p:pic>
        <p:nvPicPr>
          <p:cNvPr id="7" name="Рисунок 6" descr="Буква 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19834"/>
            <a:ext cx="2520280" cy="3617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content.podarki.ru/goods-images/4342b25c-fe29-40f8-81c8-3d8b57e0da9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442" y="819834"/>
            <a:ext cx="414360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8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470025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592DFB"/>
                </a:solidFill>
                <a:latin typeface="Monotype Corsiva" pitchFamily="66" charset="0"/>
              </a:rPr>
              <a:t>Зрительная гимнастика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844675"/>
            <a:ext cx="6400800" cy="7207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660066"/>
                </a:solidFill>
              </a:rPr>
              <a:t>Тренажер Базарного В.Ф.</a:t>
            </a:r>
          </a:p>
        </p:txBody>
      </p:sp>
      <p:pic>
        <p:nvPicPr>
          <p:cNvPr id="2054" name="Picture 6" descr="articles/312963/image1.jpg (13753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565400"/>
            <a:ext cx="73453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Extract from CD 6 - Track 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26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250825" y="3068638"/>
            <a:ext cx="8642350" cy="0"/>
          </a:xfrm>
          <a:prstGeom prst="line">
            <a:avLst/>
          </a:prstGeom>
          <a:noFill/>
          <a:ln w="920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0" y="2852738"/>
            <a:ext cx="611188" cy="504825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1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3526E-6 L 0.91545 -0.0053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64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0.00209 -0.00531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8382E-6 L 0.91336 3.58382E-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" presetID="35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0.00209 0.0053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7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63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532 L 0.90972 -0.01063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82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35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-0.0059 -0.00531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27" presetID="63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532 L 0.90972 -0.01063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82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0.0099 -0.00531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33" presetID="63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8382E-6 L 0.90555 -0.01041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36" presetID="35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-0.0059 -0.00531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5" grpId="1" animBg="1"/>
      <p:bldP spid="5125" grpId="2" animBg="1"/>
      <p:bldP spid="5125" grpId="3" animBg="1"/>
      <p:bldP spid="5125" grpId="4" animBg="1"/>
      <p:bldP spid="5125" grpId="5" animBg="1"/>
      <p:bldP spid="5125" grpId="6" animBg="1"/>
      <p:bldP spid="5125" grpId="7" animBg="1"/>
      <p:bldP spid="5125" grpId="8" animBg="1"/>
      <p:bldP spid="5125" grpId="9" animBg="1"/>
      <p:bldP spid="5125" grpId="1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4356100" y="188913"/>
            <a:ext cx="0" cy="6669087"/>
          </a:xfrm>
          <a:prstGeom prst="line">
            <a:avLst/>
          </a:prstGeom>
          <a:noFill/>
          <a:ln w="889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995738" y="188913"/>
            <a:ext cx="720725" cy="792162"/>
          </a:xfrm>
          <a:prstGeom prst="diamond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7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1 L 1.11111E-6 0.8547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2 L 1.11111E-6 0.8601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2 L 1.11111E-6 0.839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6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7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62428E-6 L 1.11111E-6 0.81295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0" presetID="64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2 L 1.11111E-6 0.86011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36" presetID="64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49" grpId="1" animBg="1"/>
      <p:bldP spid="6149" grpId="2" animBg="1"/>
      <p:bldP spid="6149" grpId="3" animBg="1"/>
      <p:bldP spid="6149" grpId="4" animBg="1"/>
      <p:bldP spid="6149" grpId="5" animBg="1"/>
      <p:bldP spid="6149" grpId="6" animBg="1"/>
      <p:bldP spid="6149" grpId="7" animBg="1"/>
      <p:bldP spid="6149" grpId="8" animBg="1"/>
      <p:bldP spid="6149" grpId="9" animBg="1"/>
      <p:bldP spid="6149" grpId="1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/>
          <p:cNvSpPr>
            <a:spLocks noChangeArrowheads="1"/>
          </p:cNvSpPr>
          <p:nvPr/>
        </p:nvSpPr>
        <p:spPr bwMode="auto">
          <a:xfrm>
            <a:off x="611188" y="476250"/>
            <a:ext cx="7993062" cy="6048375"/>
          </a:xfrm>
          <a:prstGeom prst="ellipse">
            <a:avLst/>
          </a:prstGeom>
          <a:noFill/>
          <a:ln w="1047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140200" y="188913"/>
            <a:ext cx="863600" cy="865187"/>
          </a:xfrm>
          <a:custGeom>
            <a:avLst/>
            <a:gdLst>
              <a:gd name="T0" fmla="*/ 17359919 w 21600"/>
              <a:gd name="T1" fmla="*/ 3508814 h 21600"/>
              <a:gd name="T2" fmla="*/ 4680472 w 21600"/>
              <a:gd name="T3" fmla="*/ 17327533 h 21600"/>
              <a:gd name="T4" fmla="*/ 17359919 w 21600"/>
              <a:gd name="T5" fmla="*/ 34655025 h 21600"/>
              <a:gd name="T6" fmla="*/ 29847535 w 21600"/>
              <a:gd name="T7" fmla="*/ 173275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8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104 C 0.24288 -0.02104 0.44097 0.17804 0.44097 0.42382 C 0.44097 0.6696 0.24288 0.87006 0 0.87006 C -0.2434 0.87006 -0.44097 0.6696 -0.44097 0.42382 C -0.44097 0.17804 -0.2434 -0.02104 0 -0.02104 Z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468313" y="1196975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Oval 5"/>
          <p:cNvSpPr>
            <a:spLocks noChangeArrowheads="1"/>
          </p:cNvSpPr>
          <p:nvPr/>
        </p:nvSpPr>
        <p:spPr bwMode="auto">
          <a:xfrm>
            <a:off x="4572000" y="1052513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79388" y="2852738"/>
            <a:ext cx="792162" cy="792162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4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89017E-7 C 2.22222E-6 0.16671 0.09496 0.30405 0.21094 0.30405 C 0.34757 0.30405 0.39687 0.15168 0.41771 0.06035 L 0.43906 -0.06104 C 0.46024 -0.15214 0.51285 -0.30381 0.66701 -0.30381 C 0.7658 -0.30381 0.87812 -0.16694 0.87812 -2.89017E-7 C 0.87812 0.16671 0.7658 0.30405 0.66701 0.30405 C 0.51285 0.30405 0.46024 0.15168 0.43906 0.06035 L 0.41771 -0.06104 C 0.39687 -0.15214 0.34757 -0.30381 0.21094 -0.30381 C 0.09496 -0.30381 2.22222E-6 -0.16694 2.22222E-6 -2.89017E-7 Z " pathEditMode="relative" rAng="0" ptsTypes="ffFffffFfff">
                                      <p:cBhvr>
                                        <p:cTn id="10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64</Words>
  <Application>Microsoft Office PowerPoint</Application>
  <PresentationFormat>Экран (4:3)</PresentationFormat>
  <Paragraphs>16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Зрительная гимнастика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Будьте здоровы!</vt:lpstr>
      <vt:lpstr>Презентация PowerPoint</vt:lpstr>
    </vt:vector>
  </TitlesOfParts>
  <Company>RUSSIA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Милейшева Надежда</dc:creator>
  <cp:lastModifiedBy>Алекс</cp:lastModifiedBy>
  <cp:revision>18</cp:revision>
  <dcterms:created xsi:type="dcterms:W3CDTF">2012-12-22T14:48:45Z</dcterms:created>
  <dcterms:modified xsi:type="dcterms:W3CDTF">2015-11-22T17:43:30Z</dcterms:modified>
</cp:coreProperties>
</file>