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7" r:id="rId3"/>
    <p:sldId id="259" r:id="rId4"/>
    <p:sldId id="260" r:id="rId5"/>
    <p:sldId id="261" r:id="rId6"/>
    <p:sldId id="262" r:id="rId7"/>
    <p:sldId id="263" r:id="rId8"/>
    <p:sldId id="28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B26D-FF02-49C8-B848-87F4B56A8BA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48E0-78F8-4CAD-96E9-79879339A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B26D-FF02-49C8-B848-87F4B56A8BA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48E0-78F8-4CAD-96E9-79879339A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B26D-FF02-49C8-B848-87F4B56A8BA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48E0-78F8-4CAD-96E9-79879339A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B26D-FF02-49C8-B848-87F4B56A8BA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48E0-78F8-4CAD-96E9-79879339A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B26D-FF02-49C8-B848-87F4B56A8BA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48E0-78F8-4CAD-96E9-79879339A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B26D-FF02-49C8-B848-87F4B56A8BA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48E0-78F8-4CAD-96E9-79879339A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B26D-FF02-49C8-B848-87F4B56A8BA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48E0-78F8-4CAD-96E9-79879339A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B26D-FF02-49C8-B848-87F4B56A8BA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48E0-78F8-4CAD-96E9-79879339A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B26D-FF02-49C8-B848-87F4B56A8BA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48E0-78F8-4CAD-96E9-79879339A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B26D-FF02-49C8-B848-87F4B56A8BA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48E0-78F8-4CAD-96E9-79879339A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B26D-FF02-49C8-B848-87F4B56A8BA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DE48E0-78F8-4CAD-96E9-79879339A7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B8B26D-FF02-49C8-B848-87F4B56A8BA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DE48E0-78F8-4CAD-96E9-79879339A7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ownloads\teterev-obyknovennyy-golos-466-onbird.ru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esktop\Penie_ptic-Seraya_vorona.mp3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dubonos-obyknovennyy-golos-5669-onbird.ru.mp3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gluhar-golos-3597-onbird.ru.mp3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esktop\Penie_ptic-Vorobey_domovoy.mp3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sinica-hohlataya-golos-2339-onbird.ru.mp3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schegol-obyknovennyy-golos-6621-onbird.ru.mp3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obyknovennyy-popolzen-7376-onbird.ru.mp3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klest-elovik-golos-638-onbird.ru.mp3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soroka-golos-1517-onbird.ru.mp3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dyatel-sedoy-golos-4483-onbird.ru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ownloads\golosa_lesa_-_penie_ptic_audiofreeonline.com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sviristel-golos-6315-onbird.ru.mp3" TargetMode="Externa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popolzen-obyknovennyy-golos-4119-onbird.ru.mp3" TargetMode="Externa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sinica-bolshaya-golos-6451-onbird.ru.mp3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Deti-Online.com%20-%20&#1042;&#1086;&#1088;&#1086;&#1073;&#1077;&#1081;.mp3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-_snegir_audiofreeonline.com.mp3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Deti-Online.com%20-%20&#1055;&#1077;&#1089;&#1085;&#1080;%20&#1091;&#1088;&#1072;&#1083;&#1100;&#1089;&#1082;&#1080;&#1093;%20&#1087;&#1090;&#1080;&#1094;.mp3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Deti-Online.com%20-%20&#1059;&#1090;&#1088;&#1077;&#1085;&#1085;&#1080;&#1077;%20&#1087;&#1077;&#1089;&#1085;&#1080;%20&#1087;&#1090;&#1080;&#1094;.mp3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ownloads\golosa_lesa_-_penie_ptic_audiofreeonline.com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ownloads\Deti-Online.com%20-%20&#1057;&#1086;&#1074;&#1072;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4;&#1080;&#1090;&#1088;&#1080;&#1081;\Downloads\soroka-golos-1517-onbird.ru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esktop\Penie_ptic-Vorobey_domovoy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Deti-Online.com%20-%20&#1044;&#1103;&#1090;&#1077;&#1083;.mp3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-_snegir_audiofreeonline.com.mp3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sinica-bolshaya-golos-6451-onbird.ru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5828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6143644"/>
          </a:xfrm>
        </p:spPr>
      </p:pic>
      <p:pic>
        <p:nvPicPr>
          <p:cNvPr id="5" name="teterev-obyknovennyy-golos-466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ро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  <p:pic>
        <p:nvPicPr>
          <p:cNvPr id="4" name="Penie_ptic-Seraya_voro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6286520"/>
          </a:xfrm>
          <a:prstGeom prst="rect">
            <a:avLst/>
          </a:prstGeom>
        </p:spPr>
      </p:pic>
      <p:pic>
        <p:nvPicPr>
          <p:cNvPr id="3" name="dubonos-obyknovennyy-golos-5669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6215082"/>
          </a:xfrm>
          <a:prstGeom prst="rect">
            <a:avLst/>
          </a:prstGeom>
        </p:spPr>
      </p:pic>
      <p:pic>
        <p:nvPicPr>
          <p:cNvPr id="3" name="gluhar-golos-3597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14356"/>
            <a:ext cx="8715436" cy="6000791"/>
          </a:xfrm>
          <a:prstGeom prst="rect">
            <a:avLst/>
          </a:prstGeom>
        </p:spPr>
      </p:pic>
      <p:pic>
        <p:nvPicPr>
          <p:cNvPr id="3" name="Penie_ptic-Vorobey_domovo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st-2639194-13864496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737"/>
            <a:ext cx="9144000" cy="6291263"/>
          </a:xfrm>
          <a:prstGeom prst="rect">
            <a:avLst/>
          </a:prstGeom>
        </p:spPr>
      </p:pic>
      <p:pic>
        <p:nvPicPr>
          <p:cNvPr id="4" name="sinica-hohlataya-golos-2339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6286520"/>
          </a:xfrm>
          <a:prstGeom prst="rect">
            <a:avLst/>
          </a:prstGeom>
        </p:spPr>
      </p:pic>
      <p:pic>
        <p:nvPicPr>
          <p:cNvPr id="3" name="schegol-obyknovennyy-golos-6621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6215082"/>
          </a:xfrm>
          <a:prstGeom prst="rect">
            <a:avLst/>
          </a:prstGeom>
        </p:spPr>
      </p:pic>
      <p:pic>
        <p:nvPicPr>
          <p:cNvPr id="3" name="obyknovennyy-popolzen-7376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918_d03ad129f4b03b9c33e776e06e47f345.p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  <p:pic>
        <p:nvPicPr>
          <p:cNvPr id="4" name="klest-elovik-golos-638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  <p:pic>
        <p:nvPicPr>
          <p:cNvPr id="3" name="soroka-golos-1517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92867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6fbd33589130cfef5dedd72df85c7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8572560" cy="6500834"/>
          </a:xfrm>
          <a:prstGeom prst="rect">
            <a:avLst/>
          </a:prstGeom>
        </p:spPr>
      </p:pic>
      <p:pic>
        <p:nvPicPr>
          <p:cNvPr id="5" name="dyatel-sedoy-golos-4483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Пара синиц могут очистить 40 яблонь.</a:t>
            </a:r>
            <a:endParaRPr lang="ru-RU" dirty="0"/>
          </a:p>
        </p:txBody>
      </p:sp>
      <p:pic>
        <p:nvPicPr>
          <p:cNvPr id="5" name="Содержимое 4" descr="great_tit-300x22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85926"/>
            <a:ext cx="9144000" cy="5072074"/>
          </a:xfrm>
        </p:spPr>
      </p:pic>
      <p:pic>
        <p:nvPicPr>
          <p:cNvPr id="4" name="golosa_lesa_-_penie_ptic_audiofreeonline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12858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6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3-012-Obyknovennyj-sviristel-obyknovennyj-sviristel-razmerom-so-skvort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552450"/>
            <a:ext cx="7786742" cy="6305550"/>
          </a:xfrm>
          <a:prstGeom prst="rect">
            <a:avLst/>
          </a:prstGeom>
        </p:spPr>
      </p:pic>
      <p:pic>
        <p:nvPicPr>
          <p:cNvPr id="4" name="sviristel-golos-6315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tta_europae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47" y="0"/>
            <a:ext cx="7307705" cy="6858000"/>
          </a:xfrm>
          <a:prstGeom prst="rect">
            <a:avLst/>
          </a:prstGeom>
        </p:spPr>
      </p:pic>
      <p:pic>
        <p:nvPicPr>
          <p:cNvPr id="4" name="popolzen-obyknovennyy-golos-4119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642918"/>
            <a:ext cx="8643998" cy="6000792"/>
          </a:xfrm>
          <a:prstGeom prst="rect">
            <a:avLst/>
          </a:prstGeom>
        </p:spPr>
      </p:pic>
      <p:pic>
        <p:nvPicPr>
          <p:cNvPr id="4" name="sinica-bolshaya-golos-6451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6215082"/>
          </a:xfrm>
          <a:prstGeom prst="rect">
            <a:avLst/>
          </a:prstGeom>
        </p:spPr>
      </p:pic>
      <p:pic>
        <p:nvPicPr>
          <p:cNvPr id="4" name="Deti-Online.com - Вороб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7814465d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571480"/>
            <a:ext cx="9001156" cy="6286520"/>
          </a:xfrm>
          <a:prstGeom prst="rect">
            <a:avLst/>
          </a:prstGeom>
        </p:spPr>
      </p:pic>
      <p:pic>
        <p:nvPicPr>
          <p:cNvPr id="3" name="-_snegir_audiofreeonline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eeef_5baba464_orig-1024×768-Google-Chro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954"/>
            <a:ext cx="9144000" cy="6484091"/>
          </a:xfrm>
          <a:prstGeom prst="rect">
            <a:avLst/>
          </a:prstGeom>
        </p:spPr>
      </p:pic>
      <p:pic>
        <p:nvPicPr>
          <p:cNvPr id="3" name="Deti-Online.com - Песни уральских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to-gotovoj-kormush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001156" cy="6072206"/>
          </a:xfrm>
          <a:prstGeom prst="rect">
            <a:avLst/>
          </a:prstGeom>
        </p:spPr>
      </p:pic>
      <p:pic>
        <p:nvPicPr>
          <p:cNvPr id="4" name="Deti-Online.com - Утренние песни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071570"/>
          </a:xfrm>
        </p:spPr>
        <p:txBody>
          <a:bodyPr/>
          <a:lstStyle/>
          <a:p>
            <a:pPr algn="ctr"/>
            <a:r>
              <a:rPr lang="ru-RU" dirty="0" smtClean="0"/>
              <a:t>Спасибо всем!</a:t>
            </a:r>
            <a:endParaRPr lang="ru-RU" dirty="0"/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214398"/>
            <a:ext cx="8643998" cy="5643602"/>
          </a:xfrm>
        </p:spPr>
      </p:pic>
      <p:pic>
        <p:nvPicPr>
          <p:cNvPr id="5" name="golosa_lesa_-_penie_ptic_audiofreeonline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6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2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8715436" cy="650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agle-owl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0"/>
            <a:ext cx="6429420" cy="6715147"/>
          </a:xfrm>
        </p:spPr>
      </p:pic>
      <p:pic>
        <p:nvPicPr>
          <p:cNvPr id="5" name="Deti-Online.com - С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71604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6072230"/>
          </a:xfrm>
        </p:spPr>
      </p:pic>
      <p:pic>
        <p:nvPicPr>
          <p:cNvPr id="5" name="soroka-golos-1517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04-Vorobe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714356"/>
            <a:ext cx="8715436" cy="6143644"/>
          </a:xfrm>
          <a:prstGeom prst="rect">
            <a:avLst/>
          </a:prstGeom>
        </p:spPr>
      </p:pic>
      <p:pic>
        <p:nvPicPr>
          <p:cNvPr id="3" name="Penie_ptic-Vorobey_domovo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cf42f7e0eaff62cbf7b364d03ddfb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"/>
            <a:ext cx="9144000" cy="6286500"/>
          </a:xfrm>
          <a:prstGeom prst="rect">
            <a:avLst/>
          </a:prstGeom>
        </p:spPr>
      </p:pic>
      <p:pic>
        <p:nvPicPr>
          <p:cNvPr id="6" name="Deti-Online.com - Дяте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3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908799"/>
          </a:xfrm>
          <a:prstGeom prst="rect">
            <a:avLst/>
          </a:prstGeom>
        </p:spPr>
      </p:pic>
      <p:pic>
        <p:nvPicPr>
          <p:cNvPr id="3" name="-_snegir_audiofreeonline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nit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"/>
            <a:ext cx="9144000" cy="6072210"/>
          </a:xfrm>
          <a:prstGeom prst="rect">
            <a:avLst/>
          </a:prstGeom>
        </p:spPr>
      </p:pic>
      <p:pic>
        <p:nvPicPr>
          <p:cNvPr id="3" name="sinica-bolshaya-golos-6451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</TotalTime>
  <Words>10</Words>
  <Application>Microsoft Office PowerPoint</Application>
  <PresentationFormat>Экран (4:3)</PresentationFormat>
  <Paragraphs>2</Paragraphs>
  <Slides>27</Slides>
  <Notes>0</Notes>
  <HiddenSlides>0</HiddenSlides>
  <MMClips>26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Пара синиц могут очистить 40 яблонь.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Спасибо всем!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25</cp:revision>
  <dcterms:created xsi:type="dcterms:W3CDTF">2015-02-04T16:00:59Z</dcterms:created>
  <dcterms:modified xsi:type="dcterms:W3CDTF">2015-02-12T15:09:32Z</dcterms:modified>
</cp:coreProperties>
</file>