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3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31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68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9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7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5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9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B32E-17D9-4BA1-A354-9545955D310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78A4-43B5-4353-A3FD-BE3ED5E4A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4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1" b="1051"/>
          <a:stretch>
            <a:fillRect/>
          </a:stretch>
        </p:blipFill>
        <p:spPr>
          <a:xfrm>
            <a:off x="1403647" y="321294"/>
            <a:ext cx="7023927" cy="526794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63688" y="5805264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ПРАЗДНИКИ НА РУСИ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152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332656"/>
            <a:ext cx="6696744" cy="502255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ЗАЖИГАЛИ СВЕЧУ, РАСПЛАВЛЕННЫЙ ВОСК КАПАЛ В ВОДУ И ПРИНИМАЛ ПРИЧУДЛИВЫЕ ФОРМЫ. ЭТИ ФИГУРКИ РАССМАТРИВАЛИ И СТАРАЛИСЬ РАСТОЛКОВАТЬ, ЧТО ОНИ ЗНАЧАТ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32833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ГАДАНИЕ ПЕРЕД ЗЕРКАЛОМ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xfrm>
            <a:off x="899592" y="908720"/>
            <a:ext cx="7632848" cy="5724636"/>
          </a:xfrm>
        </p:spPr>
      </p:pic>
    </p:spTree>
    <p:extLst>
      <p:ext uri="{BB962C8B-B14F-4D97-AF65-F5344CB8AC3E}">
        <p14:creationId xmlns:p14="http://schemas.microsoft.com/office/powerpoint/2010/main" val="2680136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486400" cy="570186"/>
          </a:xfrm>
        </p:spPr>
        <p:txBody>
          <a:bodyPr/>
          <a:lstStyle/>
          <a:p>
            <a:pPr algn="ctr"/>
            <a:r>
              <a:rPr lang="ru-RU" dirty="0" smtClean="0"/>
              <a:t>ГАДАНИЕ НА КАРТАХ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7" b="20687"/>
          <a:stretch>
            <a:fillRect/>
          </a:stretch>
        </p:blipFill>
        <p:spPr>
          <a:xfrm>
            <a:off x="1043608" y="836712"/>
            <a:ext cx="7200800" cy="5400600"/>
          </a:xfrm>
        </p:spPr>
      </p:pic>
    </p:spTree>
    <p:extLst>
      <p:ext uri="{BB962C8B-B14F-4D97-AF65-F5344CB8AC3E}">
        <p14:creationId xmlns:p14="http://schemas.microsoft.com/office/powerpoint/2010/main" val="26677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3" y="764704"/>
            <a:ext cx="5498159" cy="38884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620688"/>
            <a:ext cx="3008313" cy="4691063"/>
          </a:xfrm>
        </p:spPr>
        <p:txBody>
          <a:bodyPr>
            <a:noAutofit/>
          </a:bodyPr>
          <a:lstStyle/>
          <a:p>
            <a:r>
              <a:rPr lang="ru-RU" sz="2000" dirty="0"/>
              <a:t>А вот теперь мы с вами погадаем. Сейчас я зажгу свечу, а вы, глядя на огонь, вспомните про себя, кого вы обидели, кому слово плохое сказали. (Хозяюшка зажигает свечу, стоящую на столе) .</a:t>
            </a:r>
          </a:p>
          <a:p>
            <a:r>
              <a:rPr lang="ru-RU" sz="2000" dirty="0"/>
              <a:t>Смотрите, ребята на огонь, и пусть все плохое, все ваши неприятности сгорят в этом огне и больше никогда не вернутся.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404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764704"/>
            <a:ext cx="6070096" cy="3672408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512" y="1124744"/>
            <a:ext cx="2376264" cy="4691063"/>
          </a:xfrm>
        </p:spPr>
        <p:txBody>
          <a:bodyPr/>
          <a:lstStyle/>
          <a:p>
            <a:r>
              <a:rPr lang="ru-RU" sz="2000" dirty="0"/>
              <a:t>Коляда, коляда</a:t>
            </a:r>
          </a:p>
          <a:p>
            <a:r>
              <a:rPr lang="ru-RU" sz="2000" dirty="0"/>
              <a:t>Отворяй-ка ворота. </a:t>
            </a:r>
          </a:p>
          <a:p>
            <a:r>
              <a:rPr lang="ru-RU" sz="2000" dirty="0"/>
              <a:t>Приходила Коляда</a:t>
            </a:r>
          </a:p>
          <a:p>
            <a:r>
              <a:rPr lang="ru-RU" sz="2000" dirty="0"/>
              <a:t>Сразу после Рождества! </a:t>
            </a:r>
          </a:p>
          <a:p>
            <a:r>
              <a:rPr lang="ru-RU" sz="2000" dirty="0"/>
              <a:t>С пышками, лепешками, </a:t>
            </a:r>
          </a:p>
          <a:p>
            <a:r>
              <a:rPr lang="ru-RU" sz="2000" dirty="0"/>
              <a:t>Со свиными ножками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04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908720"/>
            <a:ext cx="5760641" cy="43204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764704"/>
            <a:ext cx="3008313" cy="4691063"/>
          </a:xfrm>
        </p:spPr>
        <p:txBody>
          <a:bodyPr>
            <a:normAutofit/>
          </a:bodyPr>
          <a:lstStyle/>
          <a:p>
            <a:r>
              <a:rPr lang="ru-RU" sz="2000" dirty="0"/>
              <a:t>Сеем, веем, </a:t>
            </a:r>
            <a:r>
              <a:rPr lang="ru-RU" sz="2000" dirty="0" err="1"/>
              <a:t>посеваем</a:t>
            </a:r>
            <a:r>
              <a:rPr lang="ru-RU" sz="2000" dirty="0"/>
              <a:t>, </a:t>
            </a:r>
          </a:p>
          <a:p>
            <a:r>
              <a:rPr lang="ru-RU" sz="2000" dirty="0"/>
              <a:t>С Новым годом поздравляем! </a:t>
            </a:r>
          </a:p>
          <a:p>
            <a:r>
              <a:rPr lang="ru-RU" sz="2000" dirty="0"/>
              <a:t>Вам здоровья всем желаем! </a:t>
            </a:r>
          </a:p>
          <a:p>
            <a:r>
              <a:rPr lang="ru-RU" sz="2000" dirty="0"/>
              <a:t>Сеем, веем, </a:t>
            </a:r>
            <a:r>
              <a:rPr lang="ru-RU" sz="2000" dirty="0" err="1"/>
              <a:t>посеваем</a:t>
            </a:r>
            <a:r>
              <a:rPr lang="ru-RU" sz="2000" dirty="0"/>
              <a:t>, </a:t>
            </a:r>
          </a:p>
          <a:p>
            <a:r>
              <a:rPr lang="ru-RU" sz="2000" dirty="0"/>
              <a:t>Мы пшеницей посыпаем, </a:t>
            </a:r>
          </a:p>
          <a:p>
            <a:r>
              <a:rPr lang="ru-RU" sz="2000" dirty="0"/>
              <a:t>Чтобы было много сил, </a:t>
            </a:r>
          </a:p>
          <a:p>
            <a:r>
              <a:rPr lang="ru-RU" sz="2000" dirty="0"/>
              <a:t>Чтоб достаток в доме был. </a:t>
            </a:r>
          </a:p>
          <a:p>
            <a:r>
              <a:rPr lang="ru-RU" sz="2000" dirty="0" smtClean="0"/>
              <a:t>Сеем</a:t>
            </a:r>
            <a:r>
              <a:rPr lang="ru-RU" sz="2000" dirty="0"/>
              <a:t>, веем, </a:t>
            </a:r>
            <a:r>
              <a:rPr lang="ru-RU" sz="2000" dirty="0" err="1" smtClean="0"/>
              <a:t>посеваем</a:t>
            </a:r>
            <a:endParaRPr lang="ru-RU" sz="2000" dirty="0" smtClean="0"/>
          </a:p>
          <a:p>
            <a:r>
              <a:rPr lang="ru-RU" sz="2000" dirty="0"/>
              <a:t>Чтобы новый урожай</a:t>
            </a:r>
          </a:p>
          <a:p>
            <a:r>
              <a:rPr lang="ru-RU" sz="2000" dirty="0"/>
              <a:t>Подарил вам каравай.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80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3600400" cy="29343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992" y="3284984"/>
            <a:ext cx="3008313" cy="3466927"/>
          </a:xfrm>
        </p:spPr>
        <p:txBody>
          <a:bodyPr>
            <a:normAutofit/>
          </a:bodyPr>
          <a:lstStyle/>
          <a:p>
            <a:r>
              <a:rPr lang="ru-RU" sz="2000" dirty="0"/>
              <a:t>Чем вы нас, хозяюшка, одарите? </a:t>
            </a:r>
          </a:p>
          <a:p>
            <a:r>
              <a:rPr lang="ru-RU" sz="2000" dirty="0"/>
              <a:t>Денег мешок или каши горшок? </a:t>
            </a:r>
          </a:p>
          <a:p>
            <a:r>
              <a:rPr lang="ru-RU" sz="2000" dirty="0"/>
              <a:t>Кувшин молока или кусок пирога? </a:t>
            </a:r>
          </a:p>
          <a:p>
            <a:r>
              <a:rPr lang="ru-RU" sz="2000" dirty="0"/>
              <a:t>Ты, хозяйка, не скупись, </a:t>
            </a:r>
          </a:p>
          <a:p>
            <a:r>
              <a:rPr lang="ru-RU" sz="2000" dirty="0"/>
              <a:t>Всем, чем можешь, поделись! </a:t>
            </a:r>
          </a:p>
          <a:p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361409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0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r="5383"/>
          <a:stretch>
            <a:fillRect/>
          </a:stretch>
        </p:blipFill>
        <p:spPr>
          <a:xfrm>
            <a:off x="1115616" y="332656"/>
            <a:ext cx="6552728" cy="491454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Не было на Руси более веселого праздника, чем Святки. И есть у Святок три обычая - ряженье, баловство и гадания.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34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КАТАНИЕ С ГОРОК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2" r="5652"/>
          <a:stretch>
            <a:fillRect/>
          </a:stretch>
        </p:blipFill>
        <p:spPr>
          <a:xfrm>
            <a:off x="827584" y="980728"/>
            <a:ext cx="7056784" cy="5292588"/>
          </a:xfrm>
        </p:spPr>
      </p:pic>
    </p:spTree>
    <p:extLst>
      <p:ext uri="{BB962C8B-B14F-4D97-AF65-F5344CB8AC3E}">
        <p14:creationId xmlns:p14="http://schemas.microsoft.com/office/powerpoint/2010/main" val="386563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ПОТЕШНЫЕ БОИ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2" r="5652"/>
          <a:stretch>
            <a:fillRect/>
          </a:stretch>
        </p:blipFill>
        <p:spPr>
          <a:xfrm>
            <a:off x="899592" y="1124744"/>
            <a:ext cx="7008779" cy="5256584"/>
          </a:xfrm>
        </p:spPr>
      </p:pic>
    </p:spTree>
    <p:extLst>
      <p:ext uri="{BB962C8B-B14F-4D97-AF65-F5344CB8AC3E}">
        <p14:creationId xmlns:p14="http://schemas.microsoft.com/office/powerpoint/2010/main" val="311476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ВАЛЯНИЕ В СНЕГУ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4" r="5654"/>
          <a:stretch>
            <a:fillRect/>
          </a:stretch>
        </p:blipFill>
        <p:spPr>
          <a:xfrm>
            <a:off x="1115616" y="1196752"/>
            <a:ext cx="6768752" cy="5076564"/>
          </a:xfrm>
        </p:spPr>
      </p:pic>
    </p:spTree>
    <p:extLst>
      <p:ext uri="{BB962C8B-B14F-4D97-AF65-F5344CB8AC3E}">
        <p14:creationId xmlns:p14="http://schemas.microsoft.com/office/powerpoint/2010/main" val="293872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ГАДАНИЯ</a:t>
            </a:r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10000"/>
          <a:stretch>
            <a:fillRect/>
          </a:stretch>
        </p:blipFill>
        <p:spPr>
          <a:xfrm>
            <a:off x="899592" y="1124744"/>
            <a:ext cx="6984776" cy="5238582"/>
          </a:xfrm>
        </p:spPr>
      </p:pic>
    </p:spTree>
    <p:extLst>
      <p:ext uri="{BB962C8B-B14F-4D97-AF65-F5344CB8AC3E}">
        <p14:creationId xmlns:p14="http://schemas.microsoft.com/office/powerpoint/2010/main" val="1018671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236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КАТАНИЕ С ГОРОК</vt:lpstr>
      <vt:lpstr>ПОТЕШНЫЕ БОИ</vt:lpstr>
      <vt:lpstr>ВАЛЯНИЕ В СНЕГУ</vt:lpstr>
      <vt:lpstr>ГАДАНИЯ</vt:lpstr>
      <vt:lpstr>Презентация PowerPoint</vt:lpstr>
      <vt:lpstr>ГАДАНИЕ ПЕРЕД ЗЕРКАЛОМ</vt:lpstr>
      <vt:lpstr>ГАДАНИЕ НА КАРТАХ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4</cp:revision>
  <dcterms:created xsi:type="dcterms:W3CDTF">2014-01-12T15:35:29Z</dcterms:created>
  <dcterms:modified xsi:type="dcterms:W3CDTF">2014-01-12T16:08:49Z</dcterms:modified>
</cp:coreProperties>
</file>