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D5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  <a:latin typeface="Monotype Corsiva" pitchFamily="66" charset="0"/>
              </a:rPr>
              <a:t>Проект по экологическому воспитанию.</a:t>
            </a:r>
            <a:br>
              <a:rPr lang="ru-RU" b="1" i="1" dirty="0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b="1" i="1" dirty="0" smtClean="0">
                <a:solidFill>
                  <a:srgbClr val="00B050"/>
                </a:solidFill>
                <a:latin typeface="Monotype Corsiva" pitchFamily="66" charset="0"/>
              </a:rPr>
              <a:t>«Знакомство с насекомыми»</a:t>
            </a:r>
            <a:endParaRPr lang="ru-RU" b="1" i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Проект организовала и реализовала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Воспитатели </a:t>
            </a:r>
            <a:r>
              <a:rPr lang="ru-RU" sz="2000" dirty="0" smtClean="0">
                <a:solidFill>
                  <a:schemeClr val="tx1"/>
                </a:solidFill>
              </a:rPr>
              <a:t>младшей группы 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</a:rPr>
              <a:t>Лейнбаум</a:t>
            </a:r>
            <a:r>
              <a:rPr lang="ru-RU" sz="2000" dirty="0" smtClean="0">
                <a:solidFill>
                  <a:schemeClr val="tx1"/>
                </a:solidFill>
              </a:rPr>
              <a:t> Ольга Николаевна</a:t>
            </a:r>
          </a:p>
          <a:p>
            <a:pPr algn="r"/>
            <a:r>
              <a:rPr lang="ru-RU" sz="2000" smtClean="0">
                <a:solidFill>
                  <a:schemeClr val="tx1"/>
                </a:solidFill>
              </a:rPr>
              <a:t>Ветренко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С</a:t>
            </a:r>
            <a:r>
              <a:rPr lang="ru-RU" sz="2000" dirty="0" smtClean="0">
                <a:solidFill>
                  <a:schemeClr val="tx1"/>
                </a:solidFill>
              </a:rPr>
              <a:t>ветлана Васильевна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83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alibri"/>
                <a:ea typeface="Times New Roman"/>
              </a:rPr>
              <a:t>Вид проекта:</a:t>
            </a:r>
            <a:r>
              <a:rPr lang="ru-RU" dirty="0">
                <a:latin typeface="Calibri"/>
                <a:ea typeface="Times New Roman"/>
              </a:rPr>
              <a:t> краткосрочный групповой  исследовательский проект с заданным результатом и элементами творчества для детей </a:t>
            </a:r>
            <a:r>
              <a:rPr lang="ru-RU" dirty="0" smtClean="0">
                <a:latin typeface="Calibri"/>
                <a:ea typeface="Times New Roman"/>
              </a:rPr>
              <a:t>4-5 лет</a:t>
            </a:r>
            <a:r>
              <a:rPr lang="ru-RU" dirty="0">
                <a:latin typeface="Calibri"/>
                <a:ea typeface="Times New Roman"/>
              </a:rPr>
              <a:t>. </a:t>
            </a:r>
            <a:endParaRPr lang="ru-RU" sz="2000" dirty="0">
              <a:latin typeface="Calibri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Calibri"/>
                <a:ea typeface="Times New Roman"/>
              </a:rPr>
              <a:t>Продолжительность проекта</a:t>
            </a:r>
            <a:r>
              <a:rPr lang="ru-RU" sz="2000" b="1" dirty="0">
                <a:latin typeface="Calibri"/>
                <a:ea typeface="Times New Roman"/>
              </a:rPr>
              <a:t>:</a:t>
            </a:r>
            <a:r>
              <a:rPr lang="ru-RU" sz="2000" dirty="0">
                <a:latin typeface="Calibri"/>
                <a:ea typeface="Times New Roman"/>
              </a:rPr>
              <a:t> 2 недели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Calibri"/>
                <a:ea typeface="Times New Roman"/>
              </a:rPr>
              <a:t>Участники проекта</a:t>
            </a:r>
            <a:r>
              <a:rPr lang="ru-RU" b="1" dirty="0">
                <a:latin typeface="Calibri"/>
                <a:ea typeface="Times New Roman"/>
              </a:rPr>
              <a:t>:</a:t>
            </a:r>
            <a:r>
              <a:rPr lang="ru-RU" dirty="0">
                <a:latin typeface="Calibri"/>
                <a:ea typeface="Times New Roman"/>
              </a:rPr>
              <a:t> дети </a:t>
            </a:r>
            <a:r>
              <a:rPr lang="ru-RU" dirty="0" smtClean="0">
                <a:latin typeface="Calibri"/>
                <a:ea typeface="Times New Roman"/>
              </a:rPr>
              <a:t>младшей  </a:t>
            </a:r>
            <a:r>
              <a:rPr lang="ru-RU" dirty="0">
                <a:latin typeface="Calibri"/>
                <a:ea typeface="Times New Roman"/>
              </a:rPr>
              <a:t>группы, родители воспитанников, воспитатели, </a:t>
            </a:r>
            <a:r>
              <a:rPr lang="ru-RU" dirty="0" smtClean="0">
                <a:latin typeface="Calibri"/>
                <a:ea typeface="Times New Roman"/>
              </a:rPr>
              <a:t>специалисты.</a:t>
            </a:r>
            <a:endParaRPr lang="ru-RU" sz="2000" dirty="0" smtClean="0">
              <a:latin typeface="Calibri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atin typeface="Calibri"/>
                <a:ea typeface="Times New Roman"/>
              </a:rPr>
              <a:t>Образовательная область</a:t>
            </a:r>
            <a:r>
              <a:rPr lang="ru-RU" sz="2000" b="1" dirty="0" smtClean="0">
                <a:latin typeface="Calibri"/>
                <a:ea typeface="Times New Roman"/>
              </a:rPr>
              <a:t>:</a:t>
            </a:r>
            <a:r>
              <a:rPr lang="ru-RU" dirty="0" smtClean="0">
                <a:latin typeface="Calibri"/>
                <a:ea typeface="Times New Roman"/>
              </a:rPr>
              <a:t> познание, коммуникация, чтение художественной  литературы, художественное творчество, физическая культура, социализация, безопасность.</a:t>
            </a:r>
            <a:endParaRPr lang="ru-RU" sz="2000" dirty="0" smtClean="0">
              <a:latin typeface="Calibri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529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latin typeface="Calibri"/>
                <a:ea typeface="Times New Roman"/>
              </a:rPr>
              <a:t>Актуальность проблемы</a:t>
            </a:r>
            <a:r>
              <a:rPr lang="ru-RU" sz="2400" b="1" dirty="0">
                <a:latin typeface="Calibri"/>
                <a:ea typeface="Times New Roman"/>
              </a:rPr>
              <a:t>:</a:t>
            </a:r>
            <a:r>
              <a:rPr lang="ru-RU" sz="2400" dirty="0">
                <a:latin typeface="Calibri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Times New Roman"/>
              </a:rPr>
              <a:t>во время прогулки дети  часто  видят насекомых. Реакция ребят  всегда  неоднозначна. Часть детей выражают радость и неподдельный интерес, другие - пугаются. Есть и такие ребята, которые предлагают уничтожить насекомых, а некоторые уничтожают. Разные мнения.  В ходе бесед выяснилось, что знания дошкольников о насекомых очень скудные. Таким образом, возникла проблема: «Узнать  как можно больше о насекомых. Выяснить, а нужны ли нам они? Пользу или вред они приносят?» Участие детей в проекте позволит сформировать представления о насекомых, их пользе или вреде; развить творческие способности и поисковую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832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Calibri"/>
                <a:ea typeface="Times New Roman"/>
              </a:rPr>
              <a:t>Цель проекта</a:t>
            </a:r>
            <a:r>
              <a:rPr lang="ru-RU" b="1" dirty="0">
                <a:latin typeface="Calibri"/>
                <a:ea typeface="Times New Roman"/>
              </a:rPr>
              <a:t>. </a:t>
            </a:r>
            <a:r>
              <a:rPr lang="ru-RU" dirty="0">
                <a:latin typeface="Calibri"/>
                <a:ea typeface="Times New Roman"/>
              </a:rPr>
              <a:t> Познакомить детей с представителями класса насекомых.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Calibri"/>
                <a:ea typeface="Times New Roman"/>
              </a:rPr>
              <a:t>Задачи проекта</a:t>
            </a:r>
            <a:r>
              <a:rPr lang="ru-RU" b="1" dirty="0">
                <a:latin typeface="Calibri"/>
                <a:ea typeface="Times New Roman"/>
              </a:rPr>
              <a:t>:</a:t>
            </a:r>
            <a:endParaRPr lang="ru-RU" dirty="0">
              <a:latin typeface="Calibri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Times New Roman"/>
              </a:rPr>
              <a:t>-формировать у детей элементарные представления о насекомых (бабочка, муравей, жук, пчела, кузнечик), их строении, способах передвижения;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Times New Roman"/>
              </a:rPr>
              <a:t>-воспитывать бережное отношение к живому;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Times New Roman"/>
              </a:rPr>
              <a:t>-развивать эмоциональную отзывчивость;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Times New Roman"/>
              </a:rPr>
              <a:t>-развивать коммуникативные навыки;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Times New Roman"/>
              </a:rPr>
              <a:t>-формировать навыки исследовательской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808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Calibri"/>
                <a:ea typeface="Times New Roman"/>
              </a:rPr>
              <a:t>Предполагаемый результат:</a:t>
            </a:r>
            <a:endParaRPr lang="ru-RU" dirty="0">
              <a:latin typeface="Calibri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Times New Roman"/>
              </a:rPr>
              <a:t>-дети должны знать и называть насекомых (бабочка, муравей, жук, пчела, кузнечик);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Times New Roman"/>
              </a:rPr>
              <a:t>-иметь простейшие представления о некоторых особенностях внешнего вида (форма тела, количество ног, наличие крыльев), способах передвижения (прыгает, летает, бегает), издаваемых звуках (жужжит, стрекочет), где и как зимуют насекомые;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Times New Roman"/>
              </a:rPr>
              <a:t>-знать о пользе или вреде, которую приносят людям и растениям;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Times New Roman"/>
              </a:rPr>
              <a:t>-находить сходства и различия;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Times New Roman"/>
              </a:rPr>
              <a:t>-владеть обобщающим понятием «насекомые»;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latin typeface="Calibri"/>
                <a:ea typeface="Times New Roman"/>
              </a:rPr>
              <a:t>Продукт </a:t>
            </a:r>
            <a:r>
              <a:rPr lang="ru-RU" sz="3200" b="1" dirty="0">
                <a:latin typeface="Calibri"/>
                <a:ea typeface="Times New Roman"/>
              </a:rPr>
              <a:t>проектной деятельности</a:t>
            </a:r>
            <a:r>
              <a:rPr lang="ru-RU" b="1" dirty="0">
                <a:latin typeface="Calibri"/>
                <a:ea typeface="Times New Roman"/>
              </a:rPr>
              <a:t>. Хорошо</a:t>
            </a:r>
            <a:r>
              <a:rPr lang="ru-RU" dirty="0">
                <a:latin typeface="Calibri"/>
                <a:ea typeface="Times New Roman"/>
              </a:rPr>
              <a:t> оформленное сообщение о каком-либо насекомом, картотека разных видов деятельности по этой теме (дидактические игры,  </a:t>
            </a:r>
            <a:r>
              <a:rPr lang="ru-RU" dirty="0" err="1">
                <a:latin typeface="Calibri"/>
                <a:ea typeface="Times New Roman"/>
              </a:rPr>
              <a:t>физминутки</a:t>
            </a:r>
            <a:r>
              <a:rPr lang="ru-RU" dirty="0">
                <a:latin typeface="Calibri"/>
                <a:ea typeface="Times New Roman"/>
              </a:rPr>
              <a:t>, пальчиковые игры, загадки ),выставка детских работ.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054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Calibri"/>
                <a:ea typeface="Times New Roman"/>
              </a:rPr>
              <a:t>Предварительная работа:</a:t>
            </a:r>
            <a:endParaRPr lang="ru-RU" dirty="0" smtClean="0">
              <a:latin typeface="Calibri"/>
              <a:ea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dirty="0" smtClean="0">
                <a:latin typeface="Calibri"/>
                <a:ea typeface="Times New Roman"/>
              </a:rPr>
              <a:t>поисковая </a:t>
            </a:r>
            <a:r>
              <a:rPr lang="ru-RU" dirty="0">
                <a:latin typeface="Calibri"/>
                <a:ea typeface="Times New Roman"/>
              </a:rPr>
              <a:t>работа по подбору иллюстративного материала по теме «Насекомые»;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dirty="0">
                <a:latin typeface="Calibri"/>
                <a:ea typeface="Times New Roman"/>
              </a:rPr>
              <a:t>знакомство с литературными произведениями;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Calibri"/>
                <a:ea typeface="Times New Roman"/>
              </a:rPr>
              <a:t>Сотрудничество </a:t>
            </a:r>
            <a:r>
              <a:rPr lang="ru-RU" b="1" dirty="0">
                <a:latin typeface="Calibri"/>
                <a:ea typeface="Times New Roman"/>
              </a:rPr>
              <a:t>с семьёй:</a:t>
            </a:r>
            <a:endParaRPr lang="ru-RU" dirty="0">
              <a:latin typeface="Calibri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Times New Roman"/>
              </a:rPr>
              <a:t>Консультации «Как привить любовь к природе» 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Times New Roman"/>
              </a:rPr>
              <a:t>Родители, совместно с детьми, готовят творческий рассказ о насекомом и делают совместную работу( выбранного насекомого).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Calibri"/>
                <a:ea typeface="Times New Roman"/>
              </a:rPr>
              <a:t>Взаимодействие со специалистами</a:t>
            </a:r>
            <a:endParaRPr lang="ru-RU" dirty="0">
              <a:latin typeface="Calibri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Times New Roman"/>
              </a:rPr>
              <a:t>Физкультурное развлечение «На полянке».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3228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latin typeface="Calibri"/>
                <a:ea typeface="Times New Roman"/>
              </a:rPr>
              <a:t> 1-й-этап - подготовительный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15056027"/>
              </p:ext>
            </p:extLst>
          </p:nvPr>
        </p:nvGraphicFramePr>
        <p:xfrm>
          <a:off x="457200" y="1844824"/>
          <a:ext cx="7467600" cy="38754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48222"/>
                <a:gridCol w="3119378"/>
              </a:tblGrid>
              <a:tr h="510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</a:rPr>
                        <a:t>Мероприятия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</a:rPr>
                        <a:t>Задачи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</a:rPr>
                        <a:t>Работа с энциклопедиями:  «Самые маленькие животные»,  «Жуки и другие насекомые», «Они должны жить (бабочки)»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Способствовать познавательному развитию детей: расширять кругозор детей, способствовать развитию самостоятельной познавательной активности.</a:t>
                      </a: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</a:rPr>
                        <a:t>Беседа «Путешествие в страну насекомых»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Закрепить понятие «насекомые»; познакомить с разнообразием насекомых, отличительными признаками; воспитывать бережливое отношение ко всему живому, прививать любовь ко всему живому.</a:t>
                      </a: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5210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latin typeface="Calibri"/>
                <a:ea typeface="Times New Roman"/>
              </a:rPr>
              <a:t> 2-й-этап – основной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135096573"/>
              </p:ext>
            </p:extLst>
          </p:nvPr>
        </p:nvGraphicFramePr>
        <p:xfrm>
          <a:off x="457200" y="2185905"/>
          <a:ext cx="7467599" cy="345154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48222"/>
                <a:gridCol w="3119377"/>
              </a:tblGrid>
              <a:tr h="184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Times New Roman"/>
                        </a:rPr>
                        <a:t>Мероприятия</a:t>
                      </a:r>
                      <a:endParaRPr lang="ru-RU" sz="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Times New Roman"/>
                        </a:rPr>
                        <a:t>Задачи</a:t>
                      </a:r>
                      <a:endParaRPr lang="ru-RU" sz="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Calibri"/>
                          <a:ea typeface="Times New Roman"/>
                        </a:rPr>
                        <a:t>Домашнее задание для детей и родителей – исследовательская деятельность по поиску материала по теме «Насекомые</a:t>
                      </a:r>
                      <a:r>
                        <a:rPr lang="ru-RU" sz="900" b="1" dirty="0" smtClean="0">
                          <a:effectLst/>
                          <a:latin typeface="Calibri"/>
                          <a:ea typeface="Times New Roman"/>
                        </a:rPr>
                        <a:t>», составление рассказа и совместная с детьми работа(</a:t>
                      </a:r>
                      <a:r>
                        <a:rPr lang="ru-RU" sz="900" b="1" baseline="0" dirty="0" smtClean="0">
                          <a:effectLst/>
                          <a:latin typeface="Calibri"/>
                          <a:ea typeface="Times New Roman"/>
                        </a:rPr>
                        <a:t> изготовление насекомого из бумаги)</a:t>
                      </a:r>
                      <a:endParaRPr lang="ru-RU" sz="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Times New Roman"/>
                        </a:rPr>
                        <a:t>Собрать нужную информацию, используя возможности всех доступных источников, обобщить ее и подготовить </a:t>
                      </a:r>
                      <a:r>
                        <a:rPr lang="ru-RU" sz="800" dirty="0" smtClean="0">
                          <a:effectLst/>
                          <a:latin typeface="Calibri"/>
                          <a:ea typeface="Times New Roman"/>
                        </a:rPr>
                        <a:t>рассказ. Создание совместной творческой работы с ребенком.</a:t>
                      </a:r>
                      <a:endParaRPr lang="ru-RU" sz="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Calibri"/>
                          <a:ea typeface="Times New Roman"/>
                        </a:rPr>
                        <a:t>Знакомство с литературными произведениями: </a:t>
                      </a:r>
                      <a:r>
                        <a:rPr lang="ru-RU" sz="900" b="1" dirty="0" err="1" smtClean="0">
                          <a:effectLst/>
                          <a:latin typeface="Calibri"/>
                          <a:ea typeface="Times New Roman"/>
                        </a:rPr>
                        <a:t>А.Бианки</a:t>
                      </a:r>
                      <a:r>
                        <a:rPr lang="ru-RU" sz="900" b="1" dirty="0" smtClean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900" b="1" dirty="0">
                          <a:effectLst/>
                          <a:latin typeface="Calibri"/>
                          <a:ea typeface="Times New Roman"/>
                        </a:rPr>
                        <a:t>«Как </a:t>
                      </a:r>
                      <a:r>
                        <a:rPr lang="ru-RU" sz="900" b="1" dirty="0" err="1">
                          <a:effectLst/>
                          <a:latin typeface="Calibri"/>
                          <a:ea typeface="Times New Roman"/>
                        </a:rPr>
                        <a:t>муравьишка</a:t>
                      </a:r>
                      <a:r>
                        <a:rPr lang="ru-RU" sz="900" b="1" dirty="0">
                          <a:effectLst/>
                          <a:latin typeface="Calibri"/>
                          <a:ea typeface="Times New Roman"/>
                        </a:rPr>
                        <a:t> домой спешил», «Паучок-пилот», С. Михалков «Академия наук», Г. </a:t>
                      </a:r>
                      <a:r>
                        <a:rPr lang="ru-RU" sz="900" b="1" dirty="0" err="1">
                          <a:effectLst/>
                          <a:latin typeface="Calibri"/>
                          <a:ea typeface="Times New Roman"/>
                        </a:rPr>
                        <a:t>Скребицкий</a:t>
                      </a:r>
                      <a:r>
                        <a:rPr lang="ru-RU" sz="900" b="1" dirty="0">
                          <a:effectLst/>
                          <a:latin typeface="Calibri"/>
                          <a:ea typeface="Times New Roman"/>
                        </a:rPr>
                        <a:t> «Счастливый жучок</a:t>
                      </a:r>
                      <a:r>
                        <a:rPr lang="ru-RU" sz="900" b="1" dirty="0" smtClean="0">
                          <a:effectLst/>
                          <a:latin typeface="Calibri"/>
                          <a:ea typeface="Times New Roman"/>
                        </a:rPr>
                        <a:t>»,, </a:t>
                      </a:r>
                      <a:r>
                        <a:rPr lang="ru-RU" sz="900" b="1" dirty="0">
                          <a:effectLst/>
                          <a:latin typeface="Calibri"/>
                          <a:ea typeface="Times New Roman"/>
                        </a:rPr>
                        <a:t>К. Чуковский «Муха-Цокотуха»; познавательная сказка К. </a:t>
                      </a:r>
                      <a:r>
                        <a:rPr lang="ru-RU" sz="900" b="1" dirty="0" err="1">
                          <a:effectLst/>
                          <a:latin typeface="Calibri"/>
                          <a:ea typeface="Times New Roman"/>
                        </a:rPr>
                        <a:t>Овчинниковой</a:t>
                      </a:r>
                      <a:r>
                        <a:rPr lang="ru-RU" sz="900" b="1" dirty="0">
                          <a:effectLst/>
                          <a:latin typeface="Calibri"/>
                          <a:ea typeface="Times New Roman"/>
                        </a:rPr>
                        <a:t> «Почему у мухи нет хвоста?», осторожная сказка Т. </a:t>
                      </a:r>
                      <a:r>
                        <a:rPr lang="ru-RU" sz="900" b="1" dirty="0" err="1">
                          <a:effectLst/>
                          <a:latin typeface="Calibri"/>
                          <a:ea typeface="Times New Roman"/>
                        </a:rPr>
                        <a:t>Шорыгиной«Муха</a:t>
                      </a:r>
                      <a:r>
                        <a:rPr lang="ru-RU" sz="900" b="1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900" b="1" dirty="0" err="1" smtClean="0">
                          <a:effectLst/>
                          <a:latin typeface="Calibri"/>
                          <a:ea typeface="Times New Roman"/>
                        </a:rPr>
                        <a:t>Грязнуха</a:t>
                      </a:r>
                      <a:endParaRPr lang="ru-RU" sz="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</a:rPr>
                        <a:t>Закреплять знания детей о  жизни насекомых через  чтение художественной литературы, заучивания стихов.</a:t>
                      </a: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Calibri"/>
                          <a:ea typeface="Times New Roman"/>
                        </a:rPr>
                        <a:t> Загадывание загадок ; пальчиковая гимнастика «Насекомые», «Пчела»</a:t>
                      </a:r>
                      <a:endParaRPr lang="ru-RU" sz="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Calibri"/>
                          <a:ea typeface="Times New Roman"/>
                        </a:rPr>
                        <a:t>Прослушивание аудиозаписи Н. Римского-Корсакова  «Полет шмеля», А. Чайковского «Вальс цветов»</a:t>
                      </a:r>
                      <a:endParaRPr lang="ru-RU" sz="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</a:rPr>
                        <a:t>Приобщать детей  к музыкальному искусству, знакомить с высокохудожественными произведениями, побуждать  детей высказывать свое отношение к музыке.</a:t>
                      </a: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 smtClean="0">
                          <a:effectLst/>
                          <a:latin typeface="Calibri"/>
                          <a:ea typeface="Times New Roman"/>
                        </a:rPr>
                        <a:t>Аппликация </a:t>
                      </a:r>
                      <a:r>
                        <a:rPr lang="ru-RU" sz="900" b="1" dirty="0">
                          <a:effectLst/>
                          <a:latin typeface="Calibri"/>
                          <a:ea typeface="Times New Roman"/>
                        </a:rPr>
                        <a:t>«На полянке»</a:t>
                      </a:r>
                      <a:endParaRPr lang="ru-RU" sz="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</a:rPr>
                        <a:t>Развивать способность детей к изобразительной деятельности, творческие способности.</a:t>
                      </a: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Calibri"/>
                          <a:ea typeface="Times New Roman"/>
                        </a:rPr>
                        <a:t>Конструирование из бумаги «Пчелки»</a:t>
                      </a:r>
                      <a:endParaRPr lang="ru-RU" sz="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</a:rPr>
                        <a:t>Совершенствовать умение работать с бумагой, создавая объемные фигуры. </a:t>
                      </a: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Calibri"/>
                          <a:ea typeface="Times New Roman"/>
                        </a:rPr>
                        <a:t>Игры настольные: «Кто лишний», «Цветы и бабочки (с буквами)», «Закономерности», «Собери картинку»</a:t>
                      </a:r>
                      <a:endParaRPr lang="ru-RU" sz="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</a:rPr>
                        <a:t>Закреплять знания детей о насекомых, развивать внимание, быстроту мышления, сообразительность, речь детей.</a:t>
                      </a: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Calibri"/>
                          <a:ea typeface="Times New Roman"/>
                        </a:rPr>
                        <a:t>Физкультурное развлечение «На полянке»</a:t>
                      </a:r>
                      <a:endParaRPr lang="ru-RU" sz="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Times New Roman"/>
                        </a:rPr>
                        <a:t>Продолжать развивать физические качества  детей, формировать потребность в физическом совершенствовании</a:t>
                      </a: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8063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latin typeface="Calibri"/>
                <a:ea typeface="Times New Roman"/>
              </a:rPr>
              <a:t> 3-й-этап – </a:t>
            </a:r>
            <a:r>
              <a:rPr lang="ru-RU" sz="3200" b="1" dirty="0" smtClean="0">
                <a:latin typeface="Calibri"/>
                <a:ea typeface="Times New Roman"/>
              </a:rPr>
              <a:t>заключительный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530231724"/>
              </p:ext>
            </p:extLst>
          </p:nvPr>
        </p:nvGraphicFramePr>
        <p:xfrm>
          <a:off x="467544" y="2420888"/>
          <a:ext cx="7467600" cy="26109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48222"/>
                <a:gridCol w="3119378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</a:rPr>
                        <a:t>Мероприятия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</a:rPr>
                        <a:t>Задачи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</a:rPr>
                        <a:t>Рассказ ребенка о каком-либо насекомом  (результат совместной исследовательской  деятельности ребенка и взрослого)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Развивать и совершенствовать связную речь.</a:t>
                      </a: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Times New Roman"/>
                        </a:rPr>
                        <a:t>Выставка работ детей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</a:rPr>
                        <a:t>Способствовать возникновению у детей  ощущения, что продукт его творческой деятельности интересен другим.</a:t>
                      </a:r>
                    </a:p>
                  </a:txBody>
                  <a:tcPr marL="51501" marR="5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9815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806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Проект по экологическому воспитанию. «Знакомство с насекомыми»</vt:lpstr>
      <vt:lpstr>Слайд 2</vt:lpstr>
      <vt:lpstr>Актуальность проблемы: </vt:lpstr>
      <vt:lpstr>Слайд 4</vt:lpstr>
      <vt:lpstr>Слайд 5</vt:lpstr>
      <vt:lpstr>Слайд 6</vt:lpstr>
      <vt:lpstr> 1-й-этап - подготовительный</vt:lpstr>
      <vt:lpstr> 2-й-этап – основной</vt:lpstr>
      <vt:lpstr> 3-й-этап – заключительный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экологическому воспитанию. «Знакомство с насекомыми»</dc:title>
  <dc:creator>Александра</dc:creator>
  <cp:lastModifiedBy>админ</cp:lastModifiedBy>
  <cp:revision>7</cp:revision>
  <dcterms:created xsi:type="dcterms:W3CDTF">2013-04-01T05:26:36Z</dcterms:created>
  <dcterms:modified xsi:type="dcterms:W3CDTF">2015-12-14T12:00:45Z</dcterms:modified>
</cp:coreProperties>
</file>