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14B2B-E940-407D-885B-4DD51201101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B2F6-7220-485A-99C9-428868DF9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B2F6-7220-485A-99C9-428868DF9B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0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B2F6-7220-485A-99C9-428868DF9B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1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E518-1D29-4286-BD84-EFED6733BEA6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865FE-D86E-4D1E-B06B-146A31FF0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4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11\Desktop\ф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856984" cy="403244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7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  <a:br>
              <a:rPr lang="ru-RU" sz="7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«Мой город Сальск»</a:t>
            </a:r>
            <a:r>
              <a:rPr lang="ru-RU" sz="66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509120"/>
            <a:ext cx="2861936" cy="22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135"/>
    </mc:Choice>
    <mc:Fallback xmlns="">
      <p:transition advTm="913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74"/>
            <a:ext cx="9144000" cy="7173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24601" cy="3586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7" y="3846031"/>
            <a:ext cx="5265144" cy="3327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68144" y="476672"/>
            <a:ext cx="309634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Храм Дмитрия Ростовского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365104"/>
            <a:ext cx="338437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Храм Кирилла и Мефодия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815">
        <p14:vortex dir="r"/>
      </p:transition>
    </mc:Choice>
    <mc:Fallback xmlns="">
      <p:transition spd="slow" advTm="88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249" y="-159586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249" y="-159585"/>
            <a:ext cx="5045297" cy="342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476672"/>
            <a:ext cx="79208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260648"/>
            <a:ext cx="3246457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116-й Донской кавалерийской дивизии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249" y="3429001"/>
            <a:ext cx="5045297" cy="32403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36096" y="3753036"/>
            <a:ext cx="3528392" cy="2916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В.И. Ленину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37">
        <p14:doors dir="vert"/>
      </p:transition>
    </mc:Choice>
    <mc:Fallback xmlns="">
      <p:transition spd="slow" advTm="90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3819525" cy="5400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898" y="116632"/>
            <a:ext cx="3573071" cy="53672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5733256"/>
            <a:ext cx="38884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жертвам немецко-фашистской оккупации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733256"/>
            <a:ext cx="38884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генералу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С.Л. Маркову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47">
        <p14:ripple/>
      </p:transition>
    </mc:Choice>
    <mc:Fallback xmlns="">
      <p:transition spd="slow" advTm="91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8208912" cy="59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5">
        <p14:prism isContent="1"/>
      </p:transition>
    </mc:Choice>
    <mc:Fallback xmlns="">
      <p:transition spd="slow" advTm="56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8640"/>
            <a:ext cx="7848872" cy="5385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5709011"/>
            <a:ext cx="878497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Железнодорожный вокзал. До 1899 года была станция Торговая.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93406"/>
      </p:ext>
    </p:extLst>
  </p:cSld>
  <p:clrMapOvr>
    <a:masterClrMapping/>
  </p:clrMapOvr>
  <p:transition spd="slow" advTm="6727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112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373216"/>
            <a:ext cx="8784976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Оздоровительный спортивный комплекс. Жители нашего города приветствуют здоровый образ жизни!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494">
        <p14:honeycomb/>
      </p:transition>
    </mc:Choice>
    <mc:Fallback xmlns="">
      <p:transition spd="slow" advTm="84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352928" cy="51845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589240"/>
            <a:ext cx="864096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Сальского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823">
        <p:blinds dir="vert"/>
      </p:transition>
    </mc:Choice>
    <mc:Fallback xmlns="">
      <p:transition spd="slow" advTm="882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2" y="116632"/>
            <a:ext cx="8424936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522" y="5898239"/>
            <a:ext cx="8604956" cy="843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Индустриальный техникум.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707">
        <p:checker/>
      </p:transition>
    </mc:Choice>
    <mc:Fallback xmlns="">
      <p:transition spd="slow" advTm="870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134"/>
            <a:ext cx="9144000" cy="6880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2890"/>
            <a:ext cx="8568952" cy="54049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5733256"/>
            <a:ext cx="8784976" cy="112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культуры им. Р.В.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Негребецкого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828">
        <p14:shred/>
      </p:transition>
    </mc:Choice>
    <mc:Fallback xmlns="">
      <p:transition spd="slow" advTm="88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40960" cy="5616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6021288"/>
            <a:ext cx="86409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Музыкальная школа им. В.Н.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Еджика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9416">
        <p14:warp dir="in"/>
      </p:transition>
    </mc:Choice>
    <mc:Fallback xmlns="">
      <p:transition spd="slow" advTm="94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8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1"/>
            <a:ext cx="8640960" cy="5472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877272"/>
            <a:ext cx="864096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Картинная галерея им. В.К.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Нечитайло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48788"/>
      </p:ext>
    </p:extLst>
  </p:cSld>
  <p:clrMapOvr>
    <a:masterClrMapping/>
  </p:clrMapOvr>
  <p:transition spd="slow" advTm="8245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7010"/>
            <a:ext cx="8424936" cy="59766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237312"/>
            <a:ext cx="8568952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 культуры и отдыха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436">
        <p:circle/>
      </p:transition>
    </mc:Choice>
    <mc:Fallback xmlns="">
      <p:transition spd="slow" advTm="843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91</Words>
  <Application>Microsoft Office PowerPoint</Application>
  <PresentationFormat>Экран (4:3)</PresentationFormat>
  <Paragraphs>22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на тему:  «Мой город Сальск»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A11</dc:creator>
  <cp:lastModifiedBy>1</cp:lastModifiedBy>
  <cp:revision>25</cp:revision>
  <dcterms:created xsi:type="dcterms:W3CDTF">2015-09-20T07:45:30Z</dcterms:created>
  <dcterms:modified xsi:type="dcterms:W3CDTF">2015-12-13T11:46:20Z</dcterms:modified>
</cp:coreProperties>
</file>