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00496" y="55721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86182" y="5429264"/>
            <a:ext cx="2071702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otype Corsiva" pitchFamily="66" charset="0"/>
              </a:rPr>
              <a:t>Пономаренко Т.С.</a:t>
            </a:r>
            <a:endParaRPr lang="ru-RU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1738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43608" y="1412776"/>
            <a:ext cx="7056784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 все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птицы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улетают на зиму</a:t>
            </a:r>
          </a:p>
          <a:p>
            <a:pPr algn="ctr"/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в тёплые края. Те, которые проводят зиму с нами называются</a:t>
            </a:r>
          </a:p>
          <a:p>
            <a:pPr algn="ctr"/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зимующими.</a:t>
            </a:r>
          </a:p>
        </p:txBody>
      </p:sp>
    </p:spTree>
    <p:extLst>
      <p:ext uri="{BB962C8B-B14F-4D97-AF65-F5344CB8AC3E}">
        <p14:creationId xmlns:p14="http://schemas.microsoft.com/office/powerpoint/2010/main" xmlns="" val="3746413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00073" y="1484784"/>
            <a:ext cx="39543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одна из самых известных 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птиц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обитающих по соседству с жилищем и хорошо узнаваемых как по внешнему виду, так и по характерному чириканью. Воробьи встречаются везде. Воробей назван так давным-давно за то, что стаи полевых воробьев, могли опустошать огромные поля. Питается в основном растительной пищей, лишь весной частично насекомыми, которыми также вскармливает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птенцов.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828835"/>
            <a:ext cx="25573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Маленький мальчишка</a:t>
            </a:r>
          </a:p>
          <a:p>
            <a:pPr algn="ctr"/>
            <a:r>
              <a:rPr lang="ru-RU" b="1" dirty="0">
                <a:solidFill>
                  <a:srgbClr val="7030A0"/>
                </a:solidFill>
              </a:rPr>
              <a:t>В сером </a:t>
            </a:r>
            <a:r>
              <a:rPr lang="ru-RU" b="1" dirty="0" err="1" smtClean="0">
                <a:solidFill>
                  <a:srgbClr val="7030A0"/>
                </a:solidFill>
              </a:rPr>
              <a:t>ярмишке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endParaRPr lang="ru-RU" b="1" dirty="0">
              <a:solidFill>
                <a:srgbClr val="7030A0"/>
              </a:solidFill>
            </a:endParaRPr>
          </a:p>
          <a:p>
            <a:pPr algn="ctr"/>
            <a:r>
              <a:rPr lang="ru-RU" b="1" dirty="0">
                <a:solidFill>
                  <a:srgbClr val="7030A0"/>
                </a:solidFill>
              </a:rPr>
              <a:t>По дворам шныряет,</a:t>
            </a:r>
          </a:p>
          <a:p>
            <a:pPr algn="ctr"/>
            <a:r>
              <a:rPr lang="ru-RU" b="1" dirty="0">
                <a:solidFill>
                  <a:srgbClr val="7030A0"/>
                </a:solidFill>
              </a:rPr>
              <a:t>Крошки собирает.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40752" y="404664"/>
            <a:ext cx="28344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Воробей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54405" y="2492896"/>
            <a:ext cx="2489595" cy="204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13551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735920" y="260648"/>
            <a:ext cx="3672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Поползень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81" y="2636912"/>
            <a:ext cx="27363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7030A0"/>
                </a:solidFill>
              </a:rPr>
              <a:t>Тащит в дупла лип упорно</a:t>
            </a:r>
          </a:p>
          <a:p>
            <a:pPr algn="ctr"/>
            <a:r>
              <a:rPr lang="ru-RU" sz="2000" b="1" dirty="0">
                <a:solidFill>
                  <a:srgbClr val="7030A0"/>
                </a:solidFill>
              </a:rPr>
              <a:t>Жёлуди, орехи, зёрна,</a:t>
            </a:r>
          </a:p>
          <a:p>
            <a:pPr algn="ctr"/>
            <a:r>
              <a:rPr lang="ru-RU" sz="2000" b="1" dirty="0">
                <a:solidFill>
                  <a:srgbClr val="7030A0"/>
                </a:solidFill>
              </a:rPr>
              <a:t>Как заправский кладовщик</a:t>
            </a:r>
          </a:p>
          <a:p>
            <a:pPr algn="ctr"/>
            <a:r>
              <a:rPr lang="ru-RU" sz="2000" b="1" dirty="0">
                <a:solidFill>
                  <a:srgbClr val="7030A0"/>
                </a:solidFill>
              </a:rPr>
              <a:t>Бойкий</a:t>
            </a:r>
            <a:r>
              <a:rPr lang="ru-RU" sz="2000" b="1" dirty="0" smtClean="0">
                <a:solidFill>
                  <a:srgbClr val="7030A0"/>
                </a:solidFill>
              </a:rPr>
              <a:t>…………..</a:t>
            </a:r>
            <a:r>
              <a:rPr lang="ru-RU" sz="2000" b="1" dirty="0">
                <a:solidFill>
                  <a:srgbClr val="7030A0"/>
                </a:solidFill>
              </a:rPr>
              <a:t>ямщик</a:t>
            </a:r>
            <a:r>
              <a:rPr lang="ru-RU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51695" y="1268760"/>
            <a:ext cx="327648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Поползень - такое название само гово­рит за себя: значит, кто-то ползает. Поползень не ползает, а бегает, притом очень ловко. 	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единствен­ная птица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способная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передвигаться по ство­лу вниз головой так же хорошо, как и вверх головой. </a:t>
            </a: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Бегая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по­ползень постоянно засовывает свой длинный и острый клюв в каждую щелочку, трещинку в надежде найти семечко или зернышко.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4" y="2406209"/>
            <a:ext cx="2945013" cy="204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0349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504" y="2564903"/>
            <a:ext cx="22322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В лесу под щебет, звон и свист</a:t>
            </a:r>
          </a:p>
          <a:p>
            <a:pPr algn="ctr"/>
            <a:r>
              <a:rPr lang="ru-RU" b="1" dirty="0">
                <a:solidFill>
                  <a:srgbClr val="7030A0"/>
                </a:solidFill>
              </a:rPr>
              <a:t>Стучит лесной Телеграфист:</a:t>
            </a:r>
          </a:p>
          <a:p>
            <a:pPr algn="ctr"/>
            <a:r>
              <a:rPr lang="ru-RU" b="1" dirty="0">
                <a:solidFill>
                  <a:srgbClr val="7030A0"/>
                </a:solidFill>
              </a:rPr>
              <a:t>«Здорово, дрозд приятель!»</a:t>
            </a:r>
          </a:p>
          <a:p>
            <a:pPr algn="ctr"/>
            <a:r>
              <a:rPr lang="ru-RU" b="1" dirty="0">
                <a:solidFill>
                  <a:srgbClr val="7030A0"/>
                </a:solidFill>
              </a:rPr>
              <a:t>И ставит </a:t>
            </a:r>
            <a:r>
              <a:rPr lang="ru-RU" b="1" dirty="0" smtClean="0">
                <a:solidFill>
                  <a:srgbClr val="7030A0"/>
                </a:solidFill>
              </a:rPr>
              <a:t>подпись.....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47864" y="332656"/>
            <a:ext cx="19933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Дятел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1443841"/>
            <a:ext cx="381642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этой птицы красивое пестрое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оперение.  Это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одна из очень полезных птиц наших лесов; в отличие от других насекомоядных видов, он никуда не улетает на зиму, работая круглый год по уничтожению вредителей. Чаще всего встречается большой пёстрый дятел. Он украшение нашего леса. Дятел труженик леса.</a:t>
            </a:r>
          </a:p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Летом  питаются, в основном, древесными насекомыми, а зимой — семенами хвойных деревьев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6251" y="2276871"/>
            <a:ext cx="2547749" cy="257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0067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80528" y="2613751"/>
            <a:ext cx="20360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solidFill>
                  <a:srgbClr val="7030A0"/>
                </a:solidFill>
              </a:rPr>
              <a:t>Спинкою</a:t>
            </a:r>
            <a:r>
              <a:rPr lang="ru-RU" b="1" dirty="0">
                <a:solidFill>
                  <a:srgbClr val="7030A0"/>
                </a:solidFill>
              </a:rPr>
              <a:t> зеленовата,</a:t>
            </a:r>
          </a:p>
          <a:p>
            <a:pPr algn="ctr"/>
            <a:r>
              <a:rPr lang="ru-RU" b="1" dirty="0">
                <a:solidFill>
                  <a:srgbClr val="7030A0"/>
                </a:solidFill>
              </a:rPr>
              <a:t>Животиком желтовата</a:t>
            </a:r>
          </a:p>
          <a:p>
            <a:pPr algn="ctr"/>
            <a:r>
              <a:rPr lang="ru-RU" b="1" dirty="0">
                <a:solidFill>
                  <a:srgbClr val="7030A0"/>
                </a:solidFill>
              </a:rPr>
              <a:t>Шапочка чёрненькая ,</a:t>
            </a:r>
          </a:p>
          <a:p>
            <a:pPr algn="ctr"/>
            <a:r>
              <a:rPr lang="ru-RU" b="1" dirty="0">
                <a:solidFill>
                  <a:srgbClr val="7030A0"/>
                </a:solidFill>
              </a:rPr>
              <a:t>И полоской  шарфик.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37527" y="260648"/>
            <a:ext cx="24689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Синица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60848" y="1305341"/>
            <a:ext cx="45886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красивая птица. У неё на голове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чёрная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шапочка, щёки белые, на горле чёрная полоса галстучек. Крылья и хвост серые, спина жёлто-синяя, а брюшко - жёлтое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Синица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очень прожорлива, она поедает за сутки столько, сколько весит сама. Тем самым она приносит большую пользу, поедая вредных насекомых, а в зимний солнечный денёк радует нас весёлой песенкой. Очень подвижная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птица. Зимой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сбивается в смешанные стайки с другими птицами и кочует в поисках корма. Охотно посещает кормушки, где кормится семечками подсолнуха, несолёным салом.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9500" y="2229034"/>
            <a:ext cx="2694500" cy="2568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7146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348748" y="260648"/>
            <a:ext cx="24465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Ворона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342487"/>
            <a:ext cx="2555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Кар! Кар! Кар!-</a:t>
            </a:r>
          </a:p>
          <a:p>
            <a:pPr algn="ctr"/>
            <a:r>
              <a:rPr lang="ru-RU" b="1" dirty="0">
                <a:solidFill>
                  <a:srgbClr val="7030A0"/>
                </a:solidFill>
              </a:rPr>
              <a:t>Кричит плутовка.</a:t>
            </a:r>
          </a:p>
          <a:p>
            <a:pPr algn="ctr"/>
            <a:r>
              <a:rPr lang="ru-RU" b="1" dirty="0">
                <a:solidFill>
                  <a:srgbClr val="7030A0"/>
                </a:solidFill>
              </a:rPr>
              <a:t>Ну и ловкая воровка!</a:t>
            </a:r>
          </a:p>
          <a:p>
            <a:pPr algn="ctr"/>
            <a:r>
              <a:rPr lang="ru-RU" b="1" dirty="0">
                <a:solidFill>
                  <a:srgbClr val="7030A0"/>
                </a:solidFill>
              </a:rPr>
              <a:t>Все блестящие вещицы</a:t>
            </a:r>
          </a:p>
          <a:p>
            <a:pPr algn="ctr"/>
            <a:r>
              <a:rPr lang="ru-RU" b="1" dirty="0">
                <a:solidFill>
                  <a:srgbClr val="7030A0"/>
                </a:solidFill>
              </a:rPr>
              <a:t>Очень любит эта птица!</a:t>
            </a:r>
          </a:p>
          <a:p>
            <a:pPr algn="ctr"/>
            <a:r>
              <a:rPr lang="ru-RU" b="1" dirty="0">
                <a:solidFill>
                  <a:srgbClr val="7030A0"/>
                </a:solidFill>
              </a:rPr>
              <a:t>И она вам всем знакома,</a:t>
            </a:r>
          </a:p>
          <a:p>
            <a:pPr algn="ctr"/>
            <a:r>
              <a:rPr lang="ru-RU" b="1" dirty="0">
                <a:solidFill>
                  <a:srgbClr val="7030A0"/>
                </a:solidFill>
              </a:rPr>
              <a:t>Как зовут её?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2240" y="2342487"/>
            <a:ext cx="2431045" cy="241726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91513" y="1288959"/>
            <a:ext cx="39964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Встретить ворону можно круглый год, зимой чаще всего вблизи жилья человека, на свалках. Осторожная птица. Хорошо ходит. Перед тем как подняться на крылья, ворона делает несколько прыжков. Голос — очень характерное карканье.</a:t>
            </a:r>
          </a:p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	Ворона — всеядная птица. Главное место в питании занимает падаль, которой ворона кормится на свалках. В этом отношении ворона выступает как санитарная птица. </a:t>
            </a:r>
          </a:p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Современная городская ворона может распечатать пакет молока, разбить грецкий орех, размочить в луже сухарь, вскрыть консервную банку.</a:t>
            </a:r>
          </a:p>
        </p:txBody>
      </p:sp>
    </p:spTree>
    <p:extLst>
      <p:ext uri="{BB962C8B-B14F-4D97-AF65-F5344CB8AC3E}">
        <p14:creationId xmlns:p14="http://schemas.microsoft.com/office/powerpoint/2010/main" xmlns="" val="937310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41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44813" y="1484784"/>
            <a:ext cx="461536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</a:t>
            </a:r>
          </a:p>
          <a:p>
            <a:pPr algn="ctr"/>
            <a:r>
              <a:rPr lang="ru-RU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</a:t>
            </a:r>
          </a:p>
          <a:p>
            <a:pPr algn="ctr"/>
            <a:r>
              <a:rPr lang="ru-RU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22221028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374</Words>
  <Application>Microsoft Office PowerPoint</Application>
  <PresentationFormat>Экран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11</cp:revision>
  <dcterms:created xsi:type="dcterms:W3CDTF">2015-12-11T20:57:40Z</dcterms:created>
  <dcterms:modified xsi:type="dcterms:W3CDTF">2015-12-14T06:34:39Z</dcterms:modified>
</cp:coreProperties>
</file>