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6" r:id="rId8"/>
    <p:sldId id="263" r:id="rId9"/>
    <p:sldId id="264" r:id="rId10"/>
    <p:sldId id="267" r:id="rId11"/>
    <p:sldId id="268" r:id="rId12"/>
    <p:sldId id="269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BFCC-8DEA-4D84-84E4-2F58B8E75B64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A254-C7AE-45F7-AA51-4B9E24F1A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BFCC-8DEA-4D84-84E4-2F58B8E75B64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A254-C7AE-45F7-AA51-4B9E24F1A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BFCC-8DEA-4D84-84E4-2F58B8E75B64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A254-C7AE-45F7-AA51-4B9E24F1A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BFCC-8DEA-4D84-84E4-2F58B8E75B64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A254-C7AE-45F7-AA51-4B9E24F1A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BFCC-8DEA-4D84-84E4-2F58B8E75B64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A254-C7AE-45F7-AA51-4B9E24F1A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BFCC-8DEA-4D84-84E4-2F58B8E75B64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A254-C7AE-45F7-AA51-4B9E24F1A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BFCC-8DEA-4D84-84E4-2F58B8E75B64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A254-C7AE-45F7-AA51-4B9E24F1A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BFCC-8DEA-4D84-84E4-2F58B8E75B64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A254-C7AE-45F7-AA51-4B9E24F1A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BFCC-8DEA-4D84-84E4-2F58B8E75B64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A254-C7AE-45F7-AA51-4B9E24F1A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BFCC-8DEA-4D84-84E4-2F58B8E75B64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A254-C7AE-45F7-AA51-4B9E24F1A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BFCC-8DEA-4D84-84E4-2F58B8E75B64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EA254-C7AE-45F7-AA51-4B9E24F1A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BBFCC-8DEA-4D84-84E4-2F58B8E75B64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EA254-C7AE-45F7-AA51-4B9E24F1A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8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10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3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zoopicture.ru/morzh/" TargetMode="External"/><Relationship Id="rId3" Type="http://schemas.openxmlformats.org/officeDocument/2006/relationships/hyperlink" Target="http://www.nexplorer.ru/news__12040.htm" TargetMode="External"/><Relationship Id="rId7" Type="http://schemas.openxmlformats.org/officeDocument/2006/relationships/hyperlink" Target="http://katyaburg.ru/razdely/zabavnye-zhivotnye/popugai-ara-kakadu-zhako-korella-rozelly-nerazluchniki-volnistyy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rctic-info.ru/Encyclopedia/Rubric/korennie-narodi" TargetMode="External"/><Relationship Id="rId5" Type="http://schemas.openxmlformats.org/officeDocument/2006/relationships/hyperlink" Target="http://www.animalsglobe.ru/albatrosi/" TargetMode="External"/><Relationship Id="rId10" Type="http://schemas.openxmlformats.org/officeDocument/2006/relationships/hyperlink" Target="http://www.goldensites.ru/item/795" TargetMode="External"/><Relationship Id="rId4" Type="http://schemas.openxmlformats.org/officeDocument/2006/relationships/hyperlink" Target="http://www.zooclub.ru/wild/hish/266-2.shtml" TargetMode="External"/><Relationship Id="rId9" Type="http://schemas.openxmlformats.org/officeDocument/2006/relationships/hyperlink" Target="http://www.tepid.ru/polar-fox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F27361-e13324894883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676" y="0"/>
            <a:ext cx="9166676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475656" y="1916832"/>
            <a:ext cx="5830888" cy="9366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+mn-lt"/>
              </a:rPr>
              <a:t>Животные и птицы холодных стран</a:t>
            </a:r>
            <a:endParaRPr lang="ru-RU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979712" y="3140968"/>
            <a:ext cx="4896544" cy="1271588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tx2"/>
                </a:solidFill>
              </a:rPr>
              <a:t>Презентация к ННОД образовательной области «Познавательное развитие» по теме «Животные и птицы холодных стран»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2"/>
                </a:solidFill>
              </a:rPr>
              <a:t>Возрастная категория: старший дошкольный возраст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0"/>
            <a:ext cx="72860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dirty="0" smtClean="0"/>
              <a:t>«Детский сад № 27»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67050" y="4797152"/>
            <a:ext cx="40769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Автор презентации:</a:t>
            </a:r>
          </a:p>
          <a:p>
            <a:r>
              <a:rPr lang="ru-RU" dirty="0" smtClean="0"/>
              <a:t>Попадейкина Людмила Александровна</a:t>
            </a:r>
          </a:p>
          <a:p>
            <a:r>
              <a:rPr lang="ru-RU" dirty="0" smtClean="0"/>
              <a:t>воспитатель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707904" y="6309320"/>
            <a:ext cx="156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Северск</a:t>
            </a:r>
            <a:r>
              <a:rPr lang="ru-RU" dirty="0" smtClean="0"/>
              <a:t> -2015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850032394IZub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3" name="TextBox 2"/>
          <p:cNvSpPr txBox="1"/>
          <p:nvPr/>
        </p:nvSpPr>
        <p:spPr>
          <a:xfrm>
            <a:off x="3275856" y="332656"/>
            <a:ext cx="25747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УБЕРИ ЛИШНЕЕ</a:t>
            </a:r>
            <a:endParaRPr lang="ru-RU" sz="2800" dirty="0"/>
          </a:p>
        </p:txBody>
      </p:sp>
      <p:pic>
        <p:nvPicPr>
          <p:cNvPr id="4" name="Рисунок 3" descr="медведь2.jpg"/>
          <p:cNvPicPr>
            <a:picLocks noChangeAspect="1"/>
          </p:cNvPicPr>
          <p:nvPr/>
        </p:nvPicPr>
        <p:blipFill>
          <a:blip r:embed="rId3" cstate="print"/>
          <a:srcRect r="2227" b="5938"/>
          <a:stretch>
            <a:fillRect/>
          </a:stretch>
        </p:blipFill>
        <p:spPr>
          <a:xfrm>
            <a:off x="467544" y="2276872"/>
            <a:ext cx="2594764" cy="1872208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5_395dba6b49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2204864"/>
            <a:ext cx="2520280" cy="2016224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скачанные файлы (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35696" y="4581128"/>
            <a:ext cx="2611237" cy="1872208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slon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91880" y="1052736"/>
            <a:ext cx="2268000" cy="2268000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lev 2.jpg"/>
          <p:cNvPicPr>
            <a:picLocks noChangeAspect="1"/>
          </p:cNvPicPr>
          <p:nvPr/>
        </p:nvPicPr>
        <p:blipFill>
          <a:blip r:embed="rId7" cstate="print"/>
          <a:srcRect l="3024" t="10080" r="1721" b="3233"/>
          <a:stretch>
            <a:fillRect/>
          </a:stretch>
        </p:blipFill>
        <p:spPr>
          <a:xfrm>
            <a:off x="4860032" y="4581128"/>
            <a:ext cx="2670995" cy="1823060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Нашивка 8">
            <a:hlinkClick r:id="" action="ppaction://hlinkshowjump?jump=nextslide"/>
          </p:cNvPr>
          <p:cNvSpPr/>
          <p:nvPr/>
        </p:nvSpPr>
        <p:spPr>
          <a:xfrm>
            <a:off x="8244408" y="5949280"/>
            <a:ext cx="484632" cy="484632"/>
          </a:xfrm>
          <a:prstGeom prst="chevron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1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1">
                  <a:lumMod val="50000"/>
                  <a:lumOff val="5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ght-blue-backgroun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3" name="TextBox 2"/>
          <p:cNvSpPr txBox="1"/>
          <p:nvPr/>
        </p:nvSpPr>
        <p:spPr>
          <a:xfrm>
            <a:off x="3347864" y="260648"/>
            <a:ext cx="2574744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ru-RU" sz="2800" dirty="0" smtClean="0"/>
              <a:t>УБЕРИ ЛИШНЕЕ</a:t>
            </a:r>
            <a:endParaRPr lang="ru-RU" sz="2800" dirty="0"/>
          </a:p>
        </p:txBody>
      </p:sp>
      <p:pic>
        <p:nvPicPr>
          <p:cNvPr id="5" name="Рисунок 4" descr="моржи2.jpeg"/>
          <p:cNvPicPr>
            <a:picLocks noChangeAspect="1"/>
          </p:cNvPicPr>
          <p:nvPr/>
        </p:nvPicPr>
        <p:blipFill>
          <a:blip r:embed="rId3" cstate="print"/>
          <a:srcRect l="8673" t="20459" r="9681" b="13745"/>
          <a:stretch>
            <a:fillRect/>
          </a:stretch>
        </p:blipFill>
        <p:spPr>
          <a:xfrm>
            <a:off x="539552" y="2348880"/>
            <a:ext cx="2856808" cy="1728192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тюлен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4365104"/>
            <a:ext cx="2843808" cy="2088232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zhivotnye_zharkih_stran_prv.jpg"/>
          <p:cNvPicPr>
            <a:picLocks noChangeAspect="1"/>
          </p:cNvPicPr>
          <p:nvPr/>
        </p:nvPicPr>
        <p:blipFill>
          <a:blip r:embed="rId5" cstate="print"/>
          <a:srcRect r="7161"/>
          <a:stretch>
            <a:fillRect/>
          </a:stretch>
        </p:blipFill>
        <p:spPr>
          <a:xfrm>
            <a:off x="6156176" y="2348880"/>
            <a:ext cx="2652886" cy="1724025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slide0003_image00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35696" y="4437112"/>
            <a:ext cx="2657872" cy="1993404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nosorog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47864" y="980728"/>
            <a:ext cx="2661083" cy="1774055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Нашивка 9">
            <a:hlinkClick r:id="" action="ppaction://hlinkshowjump?jump=nextslide"/>
          </p:cNvPr>
          <p:cNvSpPr/>
          <p:nvPr/>
        </p:nvSpPr>
        <p:spPr>
          <a:xfrm>
            <a:off x="8244408" y="6021288"/>
            <a:ext cx="484632" cy="484632"/>
          </a:xfrm>
          <a:prstGeom prst="chevr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ght-blue-backgroun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3" name="TextBox 2"/>
          <p:cNvSpPr txBox="1"/>
          <p:nvPr/>
        </p:nvSpPr>
        <p:spPr>
          <a:xfrm>
            <a:off x="3491880" y="188640"/>
            <a:ext cx="2574744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2800" dirty="0" smtClean="0"/>
              <a:t>УБЕРИ ЛИШНЕЕ</a:t>
            </a:r>
            <a:endParaRPr lang="ru-RU" sz="2800" dirty="0"/>
          </a:p>
        </p:txBody>
      </p:sp>
      <p:pic>
        <p:nvPicPr>
          <p:cNvPr id="4" name="Рисунок 3" descr="сова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348880"/>
            <a:ext cx="2742808" cy="1891038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albatros_kartinki_foto_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66173" y="2348880"/>
            <a:ext cx="2754821" cy="1872208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пингвин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79712" y="4509120"/>
            <a:ext cx="2651786" cy="1988839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ptic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5856" y="980728"/>
            <a:ext cx="2733497" cy="1712992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СТРАУС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27712" y="4509120"/>
            <a:ext cx="2688298" cy="2016224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Нашивка 8">
            <a:hlinkClick r:id="" action="ppaction://hlinkshowjump?jump=nextslide"/>
          </p:cNvPr>
          <p:cNvSpPr/>
          <p:nvPr/>
        </p:nvSpPr>
        <p:spPr>
          <a:xfrm>
            <a:off x="8244408" y="6021288"/>
            <a:ext cx="484632" cy="484632"/>
          </a:xfrm>
          <a:prstGeom prst="chevr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5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9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ini_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4" name="TextBox 3"/>
          <p:cNvSpPr txBox="1"/>
          <p:nvPr/>
        </p:nvSpPr>
        <p:spPr>
          <a:xfrm>
            <a:off x="4650586" y="5731537"/>
            <a:ext cx="44934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 презентацию:</a:t>
            </a:r>
          </a:p>
          <a:p>
            <a:r>
              <a:rPr lang="ru-RU" dirty="0" smtClean="0"/>
              <a:t>Попадейкина Л.А. воспитатель</a:t>
            </a:r>
          </a:p>
          <a:p>
            <a:r>
              <a:rPr lang="ru-RU" dirty="0" smtClean="0"/>
              <a:t>МБДОУ «Детский сад №27» ЗАТО Северск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548680"/>
            <a:ext cx="777686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ИСПОЛЬЗОВАННЫЕ </a:t>
            </a:r>
            <a:r>
              <a:rPr lang="ru-RU" sz="1200" dirty="0" err="1" smtClean="0"/>
              <a:t>РЕСУРСЫ:</a:t>
            </a:r>
            <a:r>
              <a:rPr lang="ru-RU" sz="1200" u="sng" dirty="0" err="1" smtClean="0">
                <a:hlinkClick r:id="rId3"/>
              </a:rPr>
              <a:t>http</a:t>
            </a:r>
            <a:r>
              <a:rPr lang="ru-RU" sz="1200" u="sng" dirty="0" smtClean="0">
                <a:hlinkClick r:id="rId3"/>
              </a:rPr>
              <a:t>://</a:t>
            </a:r>
            <a:r>
              <a:rPr lang="ru-RU" sz="1200" u="sng" dirty="0" err="1" smtClean="0">
                <a:hlinkClick r:id="rId3"/>
              </a:rPr>
              <a:t>www.nexplorer.ru</a:t>
            </a:r>
            <a:r>
              <a:rPr lang="ru-RU" sz="1200" u="sng" dirty="0" smtClean="0">
                <a:hlinkClick r:id="rId3"/>
              </a:rPr>
              <a:t>/news__12040.htm</a:t>
            </a:r>
            <a:r>
              <a:rPr lang="ru-RU" sz="1200" dirty="0" smtClean="0"/>
              <a:t> </a:t>
            </a:r>
          </a:p>
          <a:p>
            <a:r>
              <a:rPr lang="ru-RU" sz="1200" u="sng" dirty="0" err="1" smtClean="0">
                <a:hlinkClick r:id="rId4"/>
              </a:rPr>
              <a:t>www.zooclub.ru</a:t>
            </a:r>
            <a:r>
              <a:rPr lang="ru-RU" sz="1200" u="sng" dirty="0" smtClean="0">
                <a:hlinkClick r:id="rId4"/>
              </a:rPr>
              <a:t>/</a:t>
            </a:r>
            <a:r>
              <a:rPr lang="ru-RU" sz="1200" u="sng" dirty="0" err="1" smtClean="0">
                <a:hlinkClick r:id="rId4"/>
              </a:rPr>
              <a:t>wild</a:t>
            </a:r>
            <a:r>
              <a:rPr lang="ru-RU" sz="1200" u="sng" dirty="0" smtClean="0">
                <a:hlinkClick r:id="rId4"/>
              </a:rPr>
              <a:t>/</a:t>
            </a:r>
            <a:r>
              <a:rPr lang="ru-RU" sz="1200" u="sng" dirty="0" err="1" smtClean="0">
                <a:hlinkClick r:id="rId4"/>
              </a:rPr>
              <a:t>hish</a:t>
            </a:r>
            <a:r>
              <a:rPr lang="ru-RU" sz="1200" u="sng" dirty="0" smtClean="0">
                <a:hlinkClick r:id="rId4"/>
              </a:rPr>
              <a:t>/266-2.shtml</a:t>
            </a:r>
            <a:r>
              <a:rPr lang="ru-RU" sz="1200" dirty="0" smtClean="0"/>
              <a:t> 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u="sng" dirty="0" smtClean="0">
                <a:hlinkClick r:id="rId5"/>
              </a:rPr>
              <a:t>www.animalsglobe.ru/albatrosi/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en-US" sz="1200" u="sng" dirty="0" smtClean="0">
                <a:hlinkClick r:id="rId6"/>
              </a:rPr>
              <a:t>www</a:t>
            </a:r>
            <a:r>
              <a:rPr lang="ru-RU" sz="1200" u="sng" dirty="0" smtClean="0">
                <a:hlinkClick r:id="rId6"/>
              </a:rPr>
              <a:t>.</a:t>
            </a:r>
            <a:r>
              <a:rPr lang="en-US" sz="1200" u="sng" dirty="0" smtClean="0">
                <a:hlinkClick r:id="rId6"/>
              </a:rPr>
              <a:t>arctic</a:t>
            </a:r>
            <a:r>
              <a:rPr lang="ru-RU" sz="1200" u="sng" dirty="0" smtClean="0">
                <a:hlinkClick r:id="rId6"/>
              </a:rPr>
              <a:t>-</a:t>
            </a:r>
            <a:r>
              <a:rPr lang="en-US" sz="1200" u="sng" dirty="0" smtClean="0">
                <a:hlinkClick r:id="rId6"/>
              </a:rPr>
              <a:t>info</a:t>
            </a:r>
            <a:r>
              <a:rPr lang="ru-RU" sz="1200" u="sng" dirty="0" smtClean="0">
                <a:hlinkClick r:id="rId6"/>
              </a:rPr>
              <a:t>.</a:t>
            </a:r>
            <a:r>
              <a:rPr lang="en-US" sz="1200" u="sng" dirty="0" err="1" smtClean="0">
                <a:hlinkClick r:id="rId6"/>
              </a:rPr>
              <a:t>ru</a:t>
            </a:r>
            <a:r>
              <a:rPr lang="ru-RU" sz="1200" u="sng" dirty="0" smtClean="0">
                <a:hlinkClick r:id="rId6"/>
              </a:rPr>
              <a:t>/</a:t>
            </a:r>
            <a:r>
              <a:rPr lang="en-US" sz="1200" u="sng" dirty="0" smtClean="0">
                <a:hlinkClick r:id="rId6"/>
              </a:rPr>
              <a:t>Encyclopedia</a:t>
            </a:r>
            <a:r>
              <a:rPr lang="ru-RU" sz="1200" u="sng" dirty="0" smtClean="0">
                <a:hlinkClick r:id="rId6"/>
              </a:rPr>
              <a:t>/</a:t>
            </a:r>
            <a:r>
              <a:rPr lang="en-US" sz="1200" u="sng" dirty="0" smtClean="0">
                <a:hlinkClick r:id="rId6"/>
              </a:rPr>
              <a:t>Rubric</a:t>
            </a:r>
            <a:r>
              <a:rPr lang="ru-RU" sz="1200" u="sng" dirty="0" smtClean="0">
                <a:hlinkClick r:id="rId6"/>
              </a:rPr>
              <a:t>/</a:t>
            </a:r>
            <a:r>
              <a:rPr lang="en-US" sz="1200" u="sng" dirty="0" err="1" smtClean="0">
                <a:hlinkClick r:id="rId6"/>
              </a:rPr>
              <a:t>korennie</a:t>
            </a:r>
            <a:r>
              <a:rPr lang="ru-RU" sz="1200" u="sng" dirty="0" smtClean="0">
                <a:hlinkClick r:id="rId6"/>
              </a:rPr>
              <a:t>-</a:t>
            </a:r>
            <a:r>
              <a:rPr lang="en-US" sz="1200" u="sng" dirty="0" err="1" smtClean="0">
                <a:hlinkClick r:id="rId6"/>
              </a:rPr>
              <a:t>narodi</a:t>
            </a:r>
            <a:r>
              <a:rPr lang="ru-RU" sz="1200" dirty="0" smtClean="0"/>
              <a:t> </a:t>
            </a:r>
          </a:p>
          <a:p>
            <a:r>
              <a:rPr lang="en-US" sz="1200" dirty="0" smtClean="0"/>
              <a:t>bytrina11.ru/</a:t>
            </a:r>
            <a:r>
              <a:rPr lang="en-US" sz="1200" dirty="0" err="1" smtClean="0"/>
              <a:t>pescy-malenkie-lisichki</a:t>
            </a:r>
            <a:r>
              <a:rPr lang="en-US" sz="1200" dirty="0" smtClean="0"/>
              <a:t>/ </a:t>
            </a:r>
            <a:endParaRPr lang="ru-RU" sz="1200" dirty="0" smtClean="0"/>
          </a:p>
          <a:p>
            <a:pPr fontAlgn="ctr"/>
            <a:r>
              <a:rPr lang="ru-RU" sz="1200" b="1" dirty="0" err="1" smtClean="0"/>
              <a:t>www.tione.ru</a:t>
            </a:r>
            <a:r>
              <a:rPr lang="ru-RU" sz="1200" b="1" dirty="0" smtClean="0"/>
              <a:t> › Животные </a:t>
            </a:r>
            <a:endParaRPr lang="ru-RU" sz="1200" dirty="0" smtClean="0"/>
          </a:p>
          <a:p>
            <a:r>
              <a:rPr lang="en-US" sz="1200" dirty="0" err="1" smtClean="0"/>
              <a:t>detskiychas</a:t>
            </a:r>
            <a:r>
              <a:rPr lang="ru-RU" sz="1200" dirty="0" smtClean="0"/>
              <a:t>.</a:t>
            </a:r>
            <a:r>
              <a:rPr lang="en-US" sz="1200" dirty="0" err="1" smtClean="0"/>
              <a:t>ru</a:t>
            </a:r>
            <a:r>
              <a:rPr lang="ru-RU" sz="1200" dirty="0" smtClean="0"/>
              <a:t>/</a:t>
            </a:r>
            <a:r>
              <a:rPr lang="en-US" sz="1200" dirty="0" err="1" smtClean="0"/>
              <a:t>zagadochki</a:t>
            </a:r>
            <a:r>
              <a:rPr lang="ru-RU" sz="1200" dirty="0" smtClean="0"/>
              <a:t>/</a:t>
            </a:r>
            <a:r>
              <a:rPr lang="en-US" sz="1200" dirty="0" err="1" smtClean="0"/>
              <a:t>tropicheskie</a:t>
            </a:r>
            <a:r>
              <a:rPr lang="ru-RU" sz="1200" dirty="0" smtClean="0"/>
              <a:t>_</a:t>
            </a:r>
            <a:r>
              <a:rPr lang="en-US" sz="1200" dirty="0" err="1" smtClean="0"/>
              <a:t>zhivotnye</a:t>
            </a:r>
            <a:r>
              <a:rPr lang="ru-RU" sz="1200" dirty="0" smtClean="0"/>
              <a:t>/ </a:t>
            </a:r>
          </a:p>
          <a:p>
            <a:r>
              <a:rPr lang="ru-RU" sz="1200" u="sng" dirty="0" smtClean="0">
                <a:hlinkClick r:id="rId7"/>
              </a:rPr>
              <a:t>http://katyaburg.ru/razdely/zabavnye-zhivotnye/popugai-ara-kakadu-zhako-korella-rozelly-nerazluchniki-volnistyy</a:t>
            </a:r>
            <a:r>
              <a:rPr lang="ru-RU" sz="1200" dirty="0" smtClean="0"/>
              <a:t> </a:t>
            </a:r>
          </a:p>
          <a:p>
            <a:r>
              <a:rPr lang="ru-RU" sz="1200" dirty="0" err="1" smtClean="0"/>
              <a:t>foto-zverey.ru</a:t>
            </a:r>
            <a:r>
              <a:rPr lang="ru-RU" sz="1200" dirty="0" smtClean="0"/>
              <a:t>/</a:t>
            </a:r>
            <a:r>
              <a:rPr lang="ru-RU" sz="1200" dirty="0" err="1" smtClean="0"/>
              <a:t>kenguru.htm</a:t>
            </a:r>
            <a:r>
              <a:rPr lang="ru-RU" sz="1200" dirty="0" smtClean="0"/>
              <a:t> </a:t>
            </a:r>
          </a:p>
          <a:p>
            <a:r>
              <a:rPr lang="en-US" sz="1200" dirty="0" smtClean="0"/>
              <a:t>aleks-animals.blogspot.com/p/blog-page_6237.html</a:t>
            </a:r>
            <a:r>
              <a:rPr lang="ru-RU" sz="1200" dirty="0" smtClean="0"/>
              <a:t> </a:t>
            </a:r>
          </a:p>
          <a:p>
            <a:r>
              <a:rPr lang="en-US" sz="1200" dirty="0" smtClean="0"/>
              <a:t>subscribe.ru/archive/</a:t>
            </a:r>
            <a:r>
              <a:rPr lang="en-US" sz="1200" dirty="0" err="1" smtClean="0"/>
              <a:t>rest.travel.goa</a:t>
            </a:r>
            <a:r>
              <a:rPr lang="en-US" sz="1200" dirty="0" smtClean="0"/>
              <a:t>/201009/02160523.html </a:t>
            </a:r>
            <a:endParaRPr lang="ru-RU" sz="1200" dirty="0" smtClean="0"/>
          </a:p>
          <a:p>
            <a:r>
              <a:rPr lang="ru-RU" sz="1200" dirty="0" err="1" smtClean="0"/>
              <a:t>cigaretta.ru</a:t>
            </a:r>
            <a:r>
              <a:rPr lang="ru-RU" sz="1200" dirty="0" smtClean="0"/>
              <a:t> › Фото стран </a:t>
            </a:r>
          </a:p>
          <a:p>
            <a:pPr fontAlgn="ctr"/>
            <a:r>
              <a:rPr lang="en-US" sz="1200" dirty="0" err="1" smtClean="0"/>
              <a:t>animalworld</a:t>
            </a:r>
            <a:r>
              <a:rPr lang="ru-RU" sz="1200" dirty="0" smtClean="0"/>
              <a:t>.</a:t>
            </a:r>
            <a:r>
              <a:rPr lang="en-US" sz="1200" dirty="0" smtClean="0"/>
              <a:t>com</a:t>
            </a:r>
            <a:r>
              <a:rPr lang="ru-RU" sz="1200" dirty="0" smtClean="0"/>
              <a:t>.</a:t>
            </a:r>
            <a:r>
              <a:rPr lang="en-US" sz="1200" dirty="0" err="1" smtClean="0"/>
              <a:t>ua</a:t>
            </a:r>
            <a:r>
              <a:rPr lang="ru-RU" sz="1200" dirty="0" smtClean="0"/>
              <a:t>/</a:t>
            </a:r>
            <a:r>
              <a:rPr lang="en-US" sz="1200" dirty="0" smtClean="0"/>
              <a:t>news</a:t>
            </a:r>
            <a:r>
              <a:rPr lang="ru-RU" sz="1200" dirty="0" smtClean="0"/>
              <a:t>/</a:t>
            </a:r>
            <a:r>
              <a:rPr lang="en-US" sz="1200" dirty="0" smtClean="0"/>
              <a:t>news</a:t>
            </a:r>
            <a:r>
              <a:rPr lang="ru-RU" sz="1200" dirty="0" smtClean="0"/>
              <a:t>_421 </a:t>
            </a:r>
          </a:p>
          <a:p>
            <a:r>
              <a:rPr lang="ru-RU" sz="1200" dirty="0" err="1" smtClean="0"/>
              <a:t>www.tepid.ru</a:t>
            </a:r>
            <a:r>
              <a:rPr lang="ru-RU" sz="1200" dirty="0" smtClean="0"/>
              <a:t>/ </a:t>
            </a:r>
          </a:p>
          <a:p>
            <a:r>
              <a:rPr lang="ru-RU" sz="1200" u="sng" dirty="0" err="1" smtClean="0">
                <a:hlinkClick r:id="rId8"/>
              </a:rPr>
              <a:t>www.zoopicture.ru</a:t>
            </a:r>
            <a:r>
              <a:rPr lang="ru-RU" sz="1200" u="sng" dirty="0" smtClean="0">
                <a:hlinkClick r:id="rId8"/>
              </a:rPr>
              <a:t>/</a:t>
            </a:r>
            <a:r>
              <a:rPr lang="ru-RU" sz="1200" u="sng" dirty="0" err="1" smtClean="0">
                <a:hlinkClick r:id="rId8"/>
              </a:rPr>
              <a:t>morzh</a:t>
            </a:r>
            <a:r>
              <a:rPr lang="ru-RU" sz="1200" u="sng" dirty="0" smtClean="0">
                <a:hlinkClick r:id="rId8"/>
              </a:rPr>
              <a:t>/</a:t>
            </a:r>
            <a:r>
              <a:rPr lang="ru-RU" sz="1200" dirty="0" smtClean="0"/>
              <a:t> </a:t>
            </a:r>
          </a:p>
          <a:p>
            <a:r>
              <a:rPr lang="ru-RU" sz="1200" dirty="0" err="1" smtClean="0"/>
              <a:t>www.prostozoo.com.ua</a:t>
            </a:r>
            <a:r>
              <a:rPr lang="ru-RU" sz="1200" dirty="0" smtClean="0"/>
              <a:t> › Птицы › Статьи </a:t>
            </a:r>
          </a:p>
          <a:p>
            <a:r>
              <a:rPr lang="ru-RU" sz="1200" u="sng" dirty="0" err="1" smtClean="0">
                <a:hlinkClick r:id="rId9"/>
              </a:rPr>
              <a:t>www.tepid.ru</a:t>
            </a:r>
            <a:r>
              <a:rPr lang="ru-RU" sz="1200" u="sng" dirty="0" smtClean="0">
                <a:hlinkClick r:id="rId9"/>
              </a:rPr>
              <a:t>/</a:t>
            </a:r>
            <a:r>
              <a:rPr lang="ru-RU" sz="1200" u="sng" dirty="0" err="1" smtClean="0">
                <a:hlinkClick r:id="rId9"/>
              </a:rPr>
              <a:t>polar-fox.html</a:t>
            </a:r>
            <a:r>
              <a:rPr lang="ru-RU" sz="1200" dirty="0" smtClean="0"/>
              <a:t> </a:t>
            </a:r>
          </a:p>
          <a:p>
            <a:r>
              <a:rPr lang="en-US" sz="1200" dirty="0" smtClean="0"/>
              <a:t>otdih.nakubani.ru/safari-park/</a:t>
            </a:r>
            <a:r>
              <a:rPr lang="en-US" sz="1200" dirty="0" err="1" smtClean="0"/>
              <a:t>jilcy</a:t>
            </a:r>
            <a:r>
              <a:rPr lang="en-US" sz="1200" dirty="0" smtClean="0"/>
              <a:t>-parka/ </a:t>
            </a:r>
            <a:endParaRPr lang="ru-RU" sz="1200" dirty="0" smtClean="0"/>
          </a:p>
          <a:p>
            <a:r>
              <a:rPr lang="ru-RU" sz="1200" dirty="0" err="1" smtClean="0"/>
              <a:t>www.dezinfo.net</a:t>
            </a:r>
            <a:r>
              <a:rPr lang="ru-RU" sz="1200" dirty="0" smtClean="0"/>
              <a:t> › В мире животных </a:t>
            </a:r>
          </a:p>
          <a:p>
            <a:r>
              <a:rPr lang="ru-RU" sz="1200" u="sng" dirty="0" err="1" smtClean="0">
                <a:hlinkClick r:id="rId10"/>
              </a:rPr>
              <a:t>www.goldensites.ru</a:t>
            </a:r>
            <a:r>
              <a:rPr lang="ru-RU" sz="1200" u="sng" dirty="0" smtClean="0">
                <a:hlinkClick r:id="rId10"/>
              </a:rPr>
              <a:t>/</a:t>
            </a:r>
            <a:r>
              <a:rPr lang="ru-RU" sz="1200" u="sng" dirty="0" err="1" smtClean="0">
                <a:hlinkClick r:id="rId10"/>
              </a:rPr>
              <a:t>item</a:t>
            </a:r>
            <a:r>
              <a:rPr lang="ru-RU" sz="1200" u="sng" dirty="0" smtClean="0">
                <a:hlinkClick r:id="rId10"/>
              </a:rPr>
              <a:t>/795</a:t>
            </a:r>
            <a:r>
              <a:rPr lang="ru-RU" sz="1200" dirty="0" smtClean="0"/>
              <a:t> </a:t>
            </a:r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DSCF27361-e13324894883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9" name="Рисунок 8" descr="images 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836712"/>
            <a:ext cx="4230471" cy="3384376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скачанные файлы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005064"/>
            <a:ext cx="3495454" cy="2317147"/>
          </a:xfrm>
          <a:prstGeom prst="round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Рисунок 1" descr="images (1).jpg"/>
          <p:cNvPicPr>
            <a:picLocks noChangeAspect="1"/>
          </p:cNvPicPr>
          <p:nvPr/>
        </p:nvPicPr>
        <p:blipFill>
          <a:blip r:embed="rId5" cstate="print"/>
          <a:srcRect r="4138"/>
          <a:stretch>
            <a:fillRect/>
          </a:stretch>
        </p:blipFill>
        <p:spPr>
          <a:xfrm>
            <a:off x="5436096" y="4077072"/>
            <a:ext cx="3463108" cy="2232248"/>
          </a:xfrm>
          <a:prstGeom prst="round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3131840" y="188640"/>
            <a:ext cx="2955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СЕВЕРНЫЙ ОЛЕНЬ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3" name="Рисунок 2" descr="images (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282" y="692696"/>
            <a:ext cx="4224469" cy="3168352"/>
          </a:xfrm>
          <a:prstGeom prst="round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 descr="images 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3068960"/>
            <a:ext cx="4320480" cy="3441485"/>
          </a:xfrm>
          <a:prstGeom prst="round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796136" y="1196752"/>
            <a:ext cx="28555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БЕЛЫЙ МЕДВЕДЬ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0012-005-Priroda-Krajnego-Seve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6" y="0"/>
            <a:ext cx="9139944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2" name="Рисунок 1" descr="images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764704"/>
            <a:ext cx="4590786" cy="3456384"/>
          </a:xfrm>
          <a:prstGeom prst="round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 descr="скачанные файлы (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3314875"/>
            <a:ext cx="4680520" cy="3355845"/>
          </a:xfrm>
          <a:prstGeom prst="round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6372200" y="1556792"/>
            <a:ext cx="1168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ПЕСЕЦ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3" name="Рисунок 2" descr="images (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448" y="908720"/>
            <a:ext cx="4508493" cy="3384376"/>
          </a:xfrm>
          <a:prstGeom prst="round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 descr="images 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3055" y="3573016"/>
            <a:ext cx="4490180" cy="2989468"/>
          </a:xfrm>
          <a:prstGeom prst="round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6516216" y="1124744"/>
            <a:ext cx="1197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МОРЖ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images (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3" name="Рисунок 2" descr="images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76672"/>
            <a:ext cx="4800532" cy="3600400"/>
          </a:xfrm>
          <a:prstGeom prst="round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 descr="images (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3645024"/>
            <a:ext cx="4464496" cy="2976330"/>
          </a:xfrm>
          <a:prstGeom prst="round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372200" y="1844824"/>
            <a:ext cx="1475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ТЮЛЕНЬ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еверное-мор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3" name="Рисунок 2" descr="slide0008_image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764704"/>
            <a:ext cx="4396313" cy="3404696"/>
          </a:xfrm>
          <a:prstGeom prst="round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6012160" y="1412776"/>
            <a:ext cx="1966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АЛЬБАТРОС</a:t>
            </a:r>
            <a:endParaRPr lang="ru-RU" sz="2800" dirty="0"/>
          </a:p>
        </p:txBody>
      </p:sp>
      <p:pic>
        <p:nvPicPr>
          <p:cNvPr id="5" name="Рисунок 4" descr="albatros_kartinki_foto_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82636" y="3429000"/>
            <a:ext cx="4596702" cy="3181989"/>
          </a:xfrm>
          <a:prstGeom prst="round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SCF27361-e1332489488373.jpg"/>
          <p:cNvPicPr>
            <a:picLocks noChangeAspect="1"/>
          </p:cNvPicPr>
          <p:nvPr/>
        </p:nvPicPr>
        <p:blipFill>
          <a:blip r:embed="rId2" cstate="print"/>
          <a:srcRect b="718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3" name="Рисунок 2" descr="images (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8443" y="836712"/>
            <a:ext cx="4512501" cy="3384376"/>
          </a:xfrm>
          <a:prstGeom prst="round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images (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47424" y="3573016"/>
            <a:ext cx="4665576" cy="3047389"/>
          </a:xfrm>
          <a:prstGeom prst="round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6372200" y="1412776"/>
            <a:ext cx="1667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ПИНГВИН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ачанные файлы (10.jpg"/>
          <p:cNvPicPr>
            <a:picLocks noChangeAspect="1"/>
          </p:cNvPicPr>
          <p:nvPr/>
        </p:nvPicPr>
        <p:blipFill>
          <a:blip r:embed="rId2" cstate="print"/>
          <a:srcRect t="5610" b="561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6" name="Рисунок 5" descr="скачанные файлы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7418" y="404664"/>
            <a:ext cx="4595456" cy="3168352"/>
          </a:xfrm>
          <a:prstGeom prst="round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220072" y="1340768"/>
            <a:ext cx="2863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 ПОЛЯРНАЯ СОВА</a:t>
            </a:r>
            <a:endParaRPr lang="ru-RU" sz="2800" dirty="0"/>
          </a:p>
        </p:txBody>
      </p:sp>
      <p:pic>
        <p:nvPicPr>
          <p:cNvPr id="8" name="Рисунок 7" descr="58145184_Novuyy_risunok.png"/>
          <p:cNvPicPr>
            <a:picLocks noChangeAspect="1"/>
          </p:cNvPicPr>
          <p:nvPr/>
        </p:nvPicPr>
        <p:blipFill>
          <a:blip r:embed="rId4" cstate="print"/>
          <a:srcRect r="691" b="20370"/>
          <a:stretch>
            <a:fillRect/>
          </a:stretch>
        </p:blipFill>
        <p:spPr>
          <a:xfrm>
            <a:off x="4644008" y="3068960"/>
            <a:ext cx="3806497" cy="3419809"/>
          </a:xfrm>
          <a:prstGeom prst="round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</TotalTime>
  <Words>91</Words>
  <Application>Microsoft Office PowerPoint</Application>
  <PresentationFormat>Экран (4:3)</PresentationFormat>
  <Paragraphs>43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Животные и птицы холодных стран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Животные и птицы холодных стран</dc:title>
  <dc:creator>влад</dc:creator>
  <cp:lastModifiedBy>влад</cp:lastModifiedBy>
  <cp:revision>78</cp:revision>
  <dcterms:created xsi:type="dcterms:W3CDTF">2015-03-13T11:55:08Z</dcterms:created>
  <dcterms:modified xsi:type="dcterms:W3CDTF">2015-09-25T06:56:02Z</dcterms:modified>
</cp:coreProperties>
</file>