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6" r:id="rId4"/>
    <p:sldId id="257" r:id="rId5"/>
    <p:sldId id="258" r:id="rId6"/>
    <p:sldId id="259" r:id="rId7"/>
    <p:sldId id="260" r:id="rId8"/>
    <p:sldId id="261" r:id="rId9"/>
    <p:sldId id="263" r:id="rId10"/>
    <p:sldId id="265" r:id="rId11"/>
    <p:sldId id="267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1" d="100"/>
          <a:sy n="81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83C9-7F5F-4A56-AB92-C2FC93B5937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F8379-572A-460E-B043-3B84B0724E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83C9-7F5F-4A56-AB92-C2FC93B5937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F8379-572A-460E-B043-3B84B0724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83C9-7F5F-4A56-AB92-C2FC93B5937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F8379-572A-460E-B043-3B84B0724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83C9-7F5F-4A56-AB92-C2FC93B5937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F8379-572A-460E-B043-3B84B0724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83C9-7F5F-4A56-AB92-C2FC93B5937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F8379-572A-460E-B043-3B84B0724E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83C9-7F5F-4A56-AB92-C2FC93B5937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F8379-572A-460E-B043-3B84B0724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83C9-7F5F-4A56-AB92-C2FC93B5937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F8379-572A-460E-B043-3B84B0724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83C9-7F5F-4A56-AB92-C2FC93B5937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F8379-572A-460E-B043-3B84B0724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83C9-7F5F-4A56-AB92-C2FC93B5937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F8379-572A-460E-B043-3B84B0724EB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83C9-7F5F-4A56-AB92-C2FC93B5937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F8379-572A-460E-B043-3B84B0724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83C9-7F5F-4A56-AB92-C2FC93B5937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F8379-572A-460E-B043-3B84B0724E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9783C9-7F5F-4A56-AB92-C2FC93B5937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7F8379-572A-460E-B043-3B84B0724EB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ut thruBlk="1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9898"/>
            <a:ext cx="7481910" cy="27119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«Осеннее настроение» </a:t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 картинах художников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429000"/>
            <a:ext cx="7406640" cy="300039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НАТЮРМОРТЫ </a:t>
            </a:r>
          </a:p>
          <a:p>
            <a:pPr algn="ctr"/>
            <a:endParaRPr lang="ru-RU" sz="40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Выполнила: С.В. </a:t>
            </a:r>
            <a:r>
              <a:rPr lang="ru-RU" sz="2000" b="1" dirty="0" err="1" smtClean="0">
                <a:solidFill>
                  <a:schemeClr val="tx1"/>
                </a:solidFill>
              </a:rPr>
              <a:t>Шадрова</a:t>
            </a:r>
            <a:r>
              <a:rPr lang="ru-RU" sz="2000" b="1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Воспитатель филиала «Берёзка»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МБДОУ детского сада «Колокольчик»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</a:rPr>
              <a:t>Кирсановского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</a:t>
            </a:r>
          </a:p>
          <a:p>
            <a:pPr algn="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/>
          <a:lstStyle/>
          <a:p>
            <a:pPr algn="ctr"/>
            <a:r>
              <a:rPr lang="ru-RU" dirty="0" smtClean="0"/>
              <a:t>Яблочные песни</a:t>
            </a:r>
            <a:endParaRPr lang="ru-RU" dirty="0"/>
          </a:p>
        </p:txBody>
      </p:sp>
      <p:pic>
        <p:nvPicPr>
          <p:cNvPr id="4" name="Содержимое 3" descr="яблочные песни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7429552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4429156" cy="142873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Сергей Есенин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Отговорила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роща золотая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Берёзовым, весёлым языком,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журавли, печально пролетая,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 не жалеют больше ни о ком.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785926"/>
            <a:ext cx="6500858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85794"/>
          </a:xfrm>
        </p:spPr>
        <p:txBody>
          <a:bodyPr/>
          <a:lstStyle/>
          <a:p>
            <a:pPr algn="ctr"/>
            <a:r>
              <a:rPr lang="ru-RU" dirty="0" smtClean="0"/>
              <a:t>Дары осени</a:t>
            </a:r>
            <a:endParaRPr lang="ru-RU" dirty="0"/>
          </a:p>
        </p:txBody>
      </p:sp>
      <p:pic>
        <p:nvPicPr>
          <p:cNvPr id="4" name="Содержимое 3" descr="осенние яблоки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62675">
            <a:off x="2091910" y="1066180"/>
            <a:ext cx="6495626" cy="5165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6286544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осеннем саду…</a:t>
            </a:r>
            <a:endParaRPr lang="ru-RU" dirty="0"/>
          </a:p>
        </p:txBody>
      </p:sp>
      <p:pic>
        <p:nvPicPr>
          <p:cNvPr id="4" name="Содержимое 3" descr="яблоки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54107">
            <a:off x="595633" y="1307819"/>
            <a:ext cx="4786346" cy="4845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572132" y="1285861"/>
            <a:ext cx="35718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А. С. Пушкин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Унылая пора! Очей очарованье!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Приятна   мне   твоя   прощальная   краса -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Люблю я пышное природы увяданье,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 багрец и золото одетые леса,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 их сенях ветра шум и свежее дыханье,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мглой волнистою покрыты небеса,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редкий солнца луч,  и первые морозы,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отдалённые седой зимы угрозы.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5702048" cy="4797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29388" y="357166"/>
            <a:ext cx="27146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Афанасий Фет</a:t>
            </a:r>
            <a:endParaRPr lang="ru-RU" b="1" dirty="0"/>
          </a:p>
          <a:p>
            <a:r>
              <a:rPr lang="ru-RU" sz="2400" b="1" dirty="0"/>
              <a:t>Осенью</a:t>
            </a:r>
          </a:p>
          <a:p>
            <a:r>
              <a:rPr lang="ru-RU" b="1" dirty="0"/>
              <a:t>Когда сквозная паутина</a:t>
            </a:r>
            <a:br>
              <a:rPr lang="ru-RU" b="1" dirty="0"/>
            </a:br>
            <a:r>
              <a:rPr lang="ru-RU" b="1" dirty="0"/>
              <a:t>Разносит нити ясных дней</a:t>
            </a:r>
            <a:br>
              <a:rPr lang="ru-RU" b="1" dirty="0"/>
            </a:br>
            <a:r>
              <a:rPr lang="ru-RU" b="1" dirty="0"/>
              <a:t>И под окном у селянина</a:t>
            </a:r>
            <a:br>
              <a:rPr lang="ru-RU" b="1" dirty="0"/>
            </a:br>
            <a:r>
              <a:rPr lang="ru-RU" b="1" dirty="0"/>
              <a:t>Далекий благовест слышней,</a:t>
            </a:r>
          </a:p>
          <a:p>
            <a:r>
              <a:rPr lang="ru-RU" b="1" dirty="0"/>
              <a:t>Мы не грустим, пугаясь снова</a:t>
            </a:r>
            <a:br>
              <a:rPr lang="ru-RU" b="1" dirty="0"/>
            </a:br>
            <a:r>
              <a:rPr lang="ru-RU" b="1" dirty="0"/>
              <a:t>Дыханья близкого зимы,</a:t>
            </a:r>
            <a:br>
              <a:rPr lang="ru-RU" b="1" dirty="0"/>
            </a:br>
            <a:r>
              <a:rPr lang="ru-RU" b="1" dirty="0"/>
              <a:t>А голос лета прожитого</a:t>
            </a:r>
            <a:br>
              <a:rPr lang="ru-RU" b="1" dirty="0"/>
            </a:br>
            <a:r>
              <a:rPr lang="ru-RU" b="1" dirty="0"/>
              <a:t>Яснее понимаем мы.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14573">
            <a:off x="812764" y="1470076"/>
            <a:ext cx="4827352" cy="4584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15008" y="214290"/>
            <a:ext cx="321471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/>
              <a:t>Николай Некрасов </a:t>
            </a:r>
          </a:p>
          <a:p>
            <a:pPr algn="ctr"/>
            <a:r>
              <a:rPr lang="ru-RU" sz="2400" b="1" dirty="0" smtClean="0"/>
              <a:t>«Перед дождем»</a:t>
            </a:r>
          </a:p>
          <a:p>
            <a:pPr algn="ctr"/>
            <a:endParaRPr lang="ru-RU" sz="2400" b="1" dirty="0" smtClean="0"/>
          </a:p>
          <a:p>
            <a:r>
              <a:rPr lang="ru-RU" b="1" dirty="0" smtClean="0"/>
              <a:t>Заунывный </a:t>
            </a:r>
            <a:r>
              <a:rPr lang="ru-RU" b="1" dirty="0"/>
              <a:t>ветер гонит</a:t>
            </a:r>
            <a:br>
              <a:rPr lang="ru-RU" b="1" dirty="0"/>
            </a:br>
            <a:r>
              <a:rPr lang="ru-RU" b="1" dirty="0"/>
              <a:t>Стаю туч на край небес,</a:t>
            </a:r>
            <a:br>
              <a:rPr lang="ru-RU" b="1" dirty="0"/>
            </a:br>
            <a:r>
              <a:rPr lang="ru-RU" b="1" dirty="0"/>
              <a:t>Ель надломленная стонет,</a:t>
            </a:r>
            <a:br>
              <a:rPr lang="ru-RU" b="1" dirty="0"/>
            </a:br>
            <a:r>
              <a:rPr lang="ru-RU" b="1" dirty="0"/>
              <a:t>Глухо шепчет тёмный лес.</a:t>
            </a:r>
          </a:p>
          <a:p>
            <a:r>
              <a:rPr lang="ru-RU" b="1" dirty="0"/>
              <a:t>На ручей, рябой и пестрый,</a:t>
            </a:r>
            <a:br>
              <a:rPr lang="ru-RU" b="1" dirty="0"/>
            </a:br>
            <a:r>
              <a:rPr lang="ru-RU" b="1" dirty="0"/>
              <a:t>За листком летит листок,</a:t>
            </a:r>
            <a:br>
              <a:rPr lang="ru-RU" b="1" dirty="0"/>
            </a:br>
            <a:r>
              <a:rPr lang="ru-RU" b="1" dirty="0"/>
              <a:t>И струёй сухой и острой</a:t>
            </a:r>
            <a:br>
              <a:rPr lang="ru-RU" b="1" dirty="0"/>
            </a:br>
            <a:r>
              <a:rPr lang="ru-RU" b="1" dirty="0"/>
              <a:t>Набегает </a:t>
            </a:r>
            <a:r>
              <a:rPr lang="ru-RU" b="1" dirty="0" smtClean="0"/>
              <a:t>холодок…</a:t>
            </a:r>
            <a:endParaRPr lang="ru-RU" b="1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енние яблоки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5143536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72132" y="357166"/>
            <a:ext cx="357186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ЯБЛОКИ</a:t>
            </a:r>
            <a:endParaRPr lang="ru-RU" sz="2400" i="1" dirty="0"/>
          </a:p>
          <a:p>
            <a:r>
              <a:rPr lang="ru-RU" sz="2000" b="1" dirty="0"/>
              <a:t>Юрий </a:t>
            </a:r>
            <a:r>
              <a:rPr lang="ru-RU" sz="2000" b="1" dirty="0" err="1" smtClean="0"/>
              <a:t>Коринец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ru-RU" b="1" dirty="0"/>
              <a:t>Яблоки в доме навалены грудою,</a:t>
            </a:r>
            <a:br>
              <a:rPr lang="ru-RU" b="1" dirty="0"/>
            </a:br>
            <a:r>
              <a:rPr lang="ru-RU" b="1" dirty="0"/>
              <a:t>Больше уж некуда яблоку пасть -</a:t>
            </a:r>
            <a:br>
              <a:rPr lang="ru-RU" b="1" dirty="0"/>
            </a:br>
            <a:r>
              <a:rPr lang="ru-RU" b="1" dirty="0"/>
              <a:t>в ящиках, в книгах, в шкафу за посудою...</a:t>
            </a:r>
            <a:br>
              <a:rPr lang="ru-RU" b="1" dirty="0"/>
            </a:br>
            <a:r>
              <a:rPr lang="ru-RU" b="1" dirty="0"/>
              <a:t>Яблоки в этом году, как напасть!</a:t>
            </a:r>
          </a:p>
          <a:p>
            <a:r>
              <a:rPr lang="ru-RU" b="1" dirty="0"/>
              <a:t>Вижу я, в школу ребята отправились.</a:t>
            </a:r>
            <a:br>
              <a:rPr lang="ru-RU" b="1" dirty="0"/>
            </a:br>
            <a:r>
              <a:rPr lang="ru-RU" b="1" dirty="0"/>
              <a:t>Яблоки в толстых портфелях несут,</a:t>
            </a:r>
            <a:br>
              <a:rPr lang="ru-RU" b="1" dirty="0"/>
            </a:br>
            <a:r>
              <a:rPr lang="ru-RU" b="1" dirty="0"/>
              <a:t>Дома они за столом не управились -</a:t>
            </a:r>
            <a:br>
              <a:rPr lang="ru-RU" b="1" dirty="0"/>
            </a:br>
            <a:r>
              <a:rPr lang="ru-RU" b="1" dirty="0"/>
              <a:t>Яблоки по дороге грызут.</a:t>
            </a:r>
          </a:p>
          <a:p>
            <a:r>
              <a:rPr lang="ru-RU" b="1" dirty="0"/>
              <a:t>Быстро проходят они за оградою.</a:t>
            </a:r>
            <a:br>
              <a:rPr lang="ru-RU" b="1" dirty="0"/>
            </a:br>
            <a:r>
              <a:rPr lang="ru-RU" b="1" dirty="0"/>
              <a:t>Ветер холодный им дует в лицо.</a:t>
            </a:r>
            <a:br>
              <a:rPr lang="ru-RU" b="1" dirty="0"/>
            </a:br>
            <a:r>
              <a:rPr lang="ru-RU" b="1" dirty="0"/>
              <a:t>Яблоки падают, яблоки падают</a:t>
            </a:r>
            <a:br>
              <a:rPr lang="ru-RU" b="1" dirty="0"/>
            </a:br>
            <a:r>
              <a:rPr lang="ru-RU" b="1" dirty="0"/>
              <a:t>В лужи, на землю, в траву, на крыльцо...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47774">
            <a:off x="340653" y="910311"/>
            <a:ext cx="5735817" cy="4800600"/>
          </a:xfrm>
        </p:spPr>
      </p:pic>
      <p:sp>
        <p:nvSpPr>
          <p:cNvPr id="5" name="Прямоугольник 4"/>
          <p:cNvSpPr/>
          <p:nvPr/>
        </p:nvSpPr>
        <p:spPr>
          <a:xfrm>
            <a:off x="6143636" y="714356"/>
            <a:ext cx="27146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ПОСЛЕДНЕЕ ЯБЛОКО</a:t>
            </a:r>
          </a:p>
          <a:p>
            <a:endParaRPr lang="ru-RU" b="1" dirty="0"/>
          </a:p>
          <a:p>
            <a:r>
              <a:rPr lang="ru-RU" sz="2000" b="1" i="1" dirty="0" smtClean="0"/>
              <a:t>Юрий </a:t>
            </a:r>
            <a:r>
              <a:rPr lang="ru-RU" sz="2000" b="1" i="1" dirty="0" err="1" smtClean="0"/>
              <a:t>Кориец</a:t>
            </a:r>
            <a:endParaRPr lang="ru-RU" sz="2000" i="1" dirty="0" smtClean="0"/>
          </a:p>
          <a:p>
            <a:r>
              <a:rPr lang="ru-RU" b="1" dirty="0" smtClean="0"/>
              <a:t>Ветрами наземь сбитая</a:t>
            </a:r>
            <a:br>
              <a:rPr lang="ru-RU" b="1" dirty="0" smtClean="0"/>
            </a:br>
            <a:r>
              <a:rPr lang="ru-RU" b="1" dirty="0" smtClean="0"/>
              <a:t>Листва в саду шуршит.</a:t>
            </a:r>
            <a:br>
              <a:rPr lang="ru-RU" b="1" dirty="0" smtClean="0"/>
            </a:br>
            <a:r>
              <a:rPr lang="ru-RU" b="1" dirty="0" smtClean="0"/>
              <a:t>А яблоко забытое</a:t>
            </a:r>
            <a:br>
              <a:rPr lang="ru-RU" b="1" dirty="0" smtClean="0"/>
            </a:br>
            <a:r>
              <a:rPr lang="ru-RU" b="1" dirty="0" smtClean="0"/>
              <a:t>На яблоне висит.</a:t>
            </a:r>
          </a:p>
          <a:p>
            <a:r>
              <a:rPr lang="ru-RU" b="1" dirty="0" smtClean="0"/>
              <a:t>Скрипят деревья чёрные!</a:t>
            </a:r>
            <a:br>
              <a:rPr lang="ru-RU" b="1" dirty="0" smtClean="0"/>
            </a:br>
            <a:r>
              <a:rPr lang="ru-RU" b="1" dirty="0" smtClean="0"/>
              <a:t>"Да падай же, пора!" -</a:t>
            </a:r>
            <a:br>
              <a:rPr lang="ru-RU" b="1" dirty="0" smtClean="0"/>
            </a:br>
            <a:r>
              <a:rPr lang="ru-RU" b="1" dirty="0" smtClean="0"/>
              <a:t>Но яблоко упорное</a:t>
            </a:r>
            <a:br>
              <a:rPr lang="ru-RU" b="1" dirty="0" smtClean="0"/>
            </a:br>
            <a:r>
              <a:rPr lang="ru-RU" b="1" dirty="0" smtClean="0"/>
              <a:t>Опять висит с утра...</a:t>
            </a:r>
          </a:p>
          <a:p>
            <a:r>
              <a:rPr lang="ru-RU" b="1" dirty="0" smtClean="0"/>
              <a:t>Висит оно, качается,</a:t>
            </a:r>
            <a:br>
              <a:rPr lang="ru-RU" b="1" dirty="0" smtClean="0"/>
            </a:br>
            <a:r>
              <a:rPr lang="ru-RU" b="1" dirty="0" smtClean="0"/>
              <a:t>И осень не кончается</a:t>
            </a:r>
            <a:endParaRPr lang="ru-RU" b="1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еннее настроение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785794"/>
            <a:ext cx="6715171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71538" y="142852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Осеннее настроение</a:t>
            </a:r>
            <a:endParaRPr lang="ru-RU" sz="2800" i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Яблоки и осенние листья</a:t>
            </a:r>
            <a:endParaRPr lang="ru-RU" dirty="0"/>
          </a:p>
        </p:txBody>
      </p:sp>
      <p:pic>
        <p:nvPicPr>
          <p:cNvPr id="4" name="Содержимое 3" descr="осенние листья и ябло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214422"/>
            <a:ext cx="6429420" cy="5229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857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Яблоки и рябина</a:t>
            </a:r>
            <a:endParaRPr lang="ru-RU" dirty="0"/>
          </a:p>
        </p:txBody>
      </p:sp>
      <p:pic>
        <p:nvPicPr>
          <p:cNvPr id="4" name="Содержимое 3" descr="яблоки и рябина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5857915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43636" y="928670"/>
            <a:ext cx="28575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Л. К. Толстой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Осень! Обсыпается весь наш бедный сад. </a:t>
            </a:r>
            <a:br>
              <a:rPr lang="ru-RU" b="1" dirty="0"/>
            </a:br>
            <a:r>
              <a:rPr lang="ru-RU" b="1" dirty="0"/>
              <a:t>Листья пожелтелые по ветру летят. </a:t>
            </a:r>
            <a:br>
              <a:rPr lang="ru-RU" b="1" dirty="0"/>
            </a:br>
            <a:r>
              <a:rPr lang="ru-RU" b="1" dirty="0"/>
              <a:t>Лишь вдали красуются там, на дне долин, </a:t>
            </a:r>
            <a:br>
              <a:rPr lang="ru-RU" b="1" dirty="0"/>
            </a:br>
            <a:r>
              <a:rPr lang="ru-RU" b="1" dirty="0"/>
              <a:t>Кисти ярко-красные вянущих рябин.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</TotalTime>
  <Words>82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«Осеннее настроение»  в картинах художников</vt:lpstr>
      <vt:lpstr>В осеннем саду…</vt:lpstr>
      <vt:lpstr>Слайд 3</vt:lpstr>
      <vt:lpstr>Слайд 4</vt:lpstr>
      <vt:lpstr>Слайд 5</vt:lpstr>
      <vt:lpstr>Слайд 6</vt:lpstr>
      <vt:lpstr>Слайд 7</vt:lpstr>
      <vt:lpstr>Яблоки и осенние листья</vt:lpstr>
      <vt:lpstr>Яблоки и рябина</vt:lpstr>
      <vt:lpstr>Яблочные песни</vt:lpstr>
      <vt:lpstr> Сергей Есенин Отговорила роща золотая Берёзовым, весёлым языком, И журавли, печально пролетая, Уж не жалеют больше ни о ком.</vt:lpstr>
      <vt:lpstr>Дары осени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«Осеннее настроение»  в картинах художников</dc:title>
  <dc:creator>user</dc:creator>
  <cp:lastModifiedBy>user</cp:lastModifiedBy>
  <cp:revision>9</cp:revision>
  <dcterms:created xsi:type="dcterms:W3CDTF">2013-09-22T16:52:22Z</dcterms:created>
  <dcterms:modified xsi:type="dcterms:W3CDTF">2013-09-22T18:17:50Z</dcterms:modified>
</cp:coreProperties>
</file>