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8D719-9FBA-4B9E-A4A1-2F4B59D4DCC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0CC7325-F715-4BC9-9C4D-E71CF04916B3}">
      <dgm:prSet phldrT="[Текст]" phldr="1"/>
      <dgm:spPr/>
      <dgm:t>
        <a:bodyPr/>
        <a:lstStyle/>
        <a:p>
          <a:endParaRPr lang="ru-RU"/>
        </a:p>
      </dgm:t>
    </dgm:pt>
    <dgm:pt modelId="{E31D39F0-A6A1-429C-979C-A053731B225B}" type="parTrans" cxnId="{6FA4D920-9C7C-4552-94D3-2FAA52A659EB}">
      <dgm:prSet/>
      <dgm:spPr/>
      <dgm:t>
        <a:bodyPr/>
        <a:lstStyle/>
        <a:p>
          <a:endParaRPr lang="ru-RU"/>
        </a:p>
      </dgm:t>
    </dgm:pt>
    <dgm:pt modelId="{8F0B3385-CB96-421C-9075-243FFCBA4641}" type="sibTrans" cxnId="{6FA4D920-9C7C-4552-94D3-2FAA52A659EB}">
      <dgm:prSet/>
      <dgm:spPr/>
      <dgm:t>
        <a:bodyPr/>
        <a:lstStyle/>
        <a:p>
          <a:endParaRPr lang="ru-RU"/>
        </a:p>
      </dgm:t>
    </dgm:pt>
    <dgm:pt modelId="{87E78A57-1246-420D-BDFA-61BC7CE24752}">
      <dgm:prSet phldrT="[Текст]" phldr="1"/>
      <dgm:spPr/>
      <dgm:t>
        <a:bodyPr/>
        <a:lstStyle/>
        <a:p>
          <a:endParaRPr lang="ru-RU"/>
        </a:p>
      </dgm:t>
    </dgm:pt>
    <dgm:pt modelId="{208E063A-0185-48AC-8D53-5EA3068F62C7}" type="parTrans" cxnId="{98660009-F752-429D-8153-9EB9241C0225}">
      <dgm:prSet/>
      <dgm:spPr/>
      <dgm:t>
        <a:bodyPr/>
        <a:lstStyle/>
        <a:p>
          <a:endParaRPr lang="ru-RU"/>
        </a:p>
      </dgm:t>
    </dgm:pt>
    <dgm:pt modelId="{274D697C-BA44-47E8-AF17-F55BF13641FC}" type="sibTrans" cxnId="{98660009-F752-429D-8153-9EB9241C0225}">
      <dgm:prSet/>
      <dgm:spPr/>
      <dgm:t>
        <a:bodyPr/>
        <a:lstStyle/>
        <a:p>
          <a:endParaRPr lang="ru-RU"/>
        </a:p>
      </dgm:t>
    </dgm:pt>
    <dgm:pt modelId="{091E21CD-D4FF-4484-ACF4-7F2D390279FC}">
      <dgm:prSet phldrT="[Текст]" phldr="1"/>
      <dgm:spPr/>
      <dgm:t>
        <a:bodyPr/>
        <a:lstStyle/>
        <a:p>
          <a:endParaRPr lang="ru-RU"/>
        </a:p>
      </dgm:t>
    </dgm:pt>
    <dgm:pt modelId="{0437BF2C-4979-490E-B8B2-131DD32253F7}" type="parTrans" cxnId="{F655D100-D0C8-4795-B916-B49791A0B3EC}">
      <dgm:prSet/>
      <dgm:spPr/>
      <dgm:t>
        <a:bodyPr/>
        <a:lstStyle/>
        <a:p>
          <a:endParaRPr lang="ru-RU"/>
        </a:p>
      </dgm:t>
    </dgm:pt>
    <dgm:pt modelId="{2A54B0E8-5AEA-4A4D-9015-0B12B6E20C86}" type="sibTrans" cxnId="{F655D100-D0C8-4795-B916-B49791A0B3EC}">
      <dgm:prSet/>
      <dgm:spPr/>
      <dgm:t>
        <a:bodyPr/>
        <a:lstStyle/>
        <a:p>
          <a:endParaRPr lang="ru-RU"/>
        </a:p>
      </dgm:t>
    </dgm:pt>
    <dgm:pt modelId="{BB620F37-2D5D-422A-9AFF-2272DB3AB398}">
      <dgm:prSet phldrT="[Текст]" phldr="1"/>
      <dgm:spPr/>
      <dgm:t>
        <a:bodyPr/>
        <a:lstStyle/>
        <a:p>
          <a:endParaRPr lang="ru-RU"/>
        </a:p>
      </dgm:t>
    </dgm:pt>
    <dgm:pt modelId="{BA1A4F9C-8BD4-4D95-B755-DFA2FEB19764}" type="parTrans" cxnId="{34AC6690-687C-4990-8136-C260A62DAB01}">
      <dgm:prSet/>
      <dgm:spPr/>
      <dgm:t>
        <a:bodyPr/>
        <a:lstStyle/>
        <a:p>
          <a:endParaRPr lang="ru-RU"/>
        </a:p>
      </dgm:t>
    </dgm:pt>
    <dgm:pt modelId="{56826930-1B07-4FC3-A69C-59504CB47AEA}" type="sibTrans" cxnId="{34AC6690-687C-4990-8136-C260A62DAB01}">
      <dgm:prSet/>
      <dgm:spPr/>
      <dgm:t>
        <a:bodyPr/>
        <a:lstStyle/>
        <a:p>
          <a:endParaRPr lang="ru-RU"/>
        </a:p>
      </dgm:t>
    </dgm:pt>
    <dgm:pt modelId="{D301F139-4213-4837-8EA0-22919B9BF7AA}">
      <dgm:prSet phldrT="[Текст]" phldr="1"/>
      <dgm:spPr/>
      <dgm:t>
        <a:bodyPr/>
        <a:lstStyle/>
        <a:p>
          <a:endParaRPr lang="ru-RU"/>
        </a:p>
      </dgm:t>
    </dgm:pt>
    <dgm:pt modelId="{387EA6BB-8FB1-4E2E-830C-86951BA7E651}" type="parTrans" cxnId="{C362D465-71E0-42F8-B07C-CBB7088A6E2D}">
      <dgm:prSet/>
      <dgm:spPr/>
      <dgm:t>
        <a:bodyPr/>
        <a:lstStyle/>
        <a:p>
          <a:endParaRPr lang="ru-RU"/>
        </a:p>
      </dgm:t>
    </dgm:pt>
    <dgm:pt modelId="{AB2404EA-5FA3-442E-8447-44DE33A5D837}" type="sibTrans" cxnId="{C362D465-71E0-42F8-B07C-CBB7088A6E2D}">
      <dgm:prSet/>
      <dgm:spPr/>
      <dgm:t>
        <a:bodyPr/>
        <a:lstStyle/>
        <a:p>
          <a:endParaRPr lang="ru-RU"/>
        </a:p>
      </dgm:t>
    </dgm:pt>
    <dgm:pt modelId="{B56D7067-9A91-493A-AF0E-7267D40B3419}" type="pres">
      <dgm:prSet presAssocID="{34B8D719-9FBA-4B9E-A4A1-2F4B59D4DC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71E77-493D-499B-8F9D-BD5D15897C0C}" type="pres">
      <dgm:prSet presAssocID="{34B8D719-9FBA-4B9E-A4A1-2F4B59D4DCCC}" presName="radial" presStyleCnt="0">
        <dgm:presLayoutVars>
          <dgm:animLvl val="ctr"/>
        </dgm:presLayoutVars>
      </dgm:prSet>
      <dgm:spPr/>
    </dgm:pt>
    <dgm:pt modelId="{E1FCCA90-A5C8-4E6C-B4B0-CB4EB82620ED}" type="pres">
      <dgm:prSet presAssocID="{10CC7325-F715-4BC9-9C4D-E71CF04916B3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246B4E98-2461-4845-888B-A8E198F06005}" type="pres">
      <dgm:prSet presAssocID="{87E78A57-1246-420D-BDFA-61BC7CE2475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3E462-17C4-417F-881A-4460CE74B51E}" type="pres">
      <dgm:prSet presAssocID="{091E21CD-D4FF-4484-ACF4-7F2D390279F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B13E-8FD8-4CAF-AB59-10F90F3EE57B}" type="pres">
      <dgm:prSet presAssocID="{BB620F37-2D5D-422A-9AFF-2272DB3AB39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E7C99-A864-461B-8C47-6DC00A095ADE}" type="pres">
      <dgm:prSet presAssocID="{D301F139-4213-4837-8EA0-22919B9BF7A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4D920-9C7C-4552-94D3-2FAA52A659EB}" srcId="{34B8D719-9FBA-4B9E-A4A1-2F4B59D4DCCC}" destId="{10CC7325-F715-4BC9-9C4D-E71CF04916B3}" srcOrd="0" destOrd="0" parTransId="{E31D39F0-A6A1-429C-979C-A053731B225B}" sibTransId="{8F0B3385-CB96-421C-9075-243FFCBA4641}"/>
    <dgm:cxn modelId="{7A7AB7D9-FC79-4CF4-A942-66F67E50C9AD}" type="presOf" srcId="{34B8D719-9FBA-4B9E-A4A1-2F4B59D4DCCC}" destId="{B56D7067-9A91-493A-AF0E-7267D40B3419}" srcOrd="0" destOrd="0" presId="urn:microsoft.com/office/officeart/2005/8/layout/radial3"/>
    <dgm:cxn modelId="{C362D465-71E0-42F8-B07C-CBB7088A6E2D}" srcId="{10CC7325-F715-4BC9-9C4D-E71CF04916B3}" destId="{D301F139-4213-4837-8EA0-22919B9BF7AA}" srcOrd="3" destOrd="0" parTransId="{387EA6BB-8FB1-4E2E-830C-86951BA7E651}" sibTransId="{AB2404EA-5FA3-442E-8447-44DE33A5D837}"/>
    <dgm:cxn modelId="{F655D100-D0C8-4795-B916-B49791A0B3EC}" srcId="{10CC7325-F715-4BC9-9C4D-E71CF04916B3}" destId="{091E21CD-D4FF-4484-ACF4-7F2D390279FC}" srcOrd="1" destOrd="0" parTransId="{0437BF2C-4979-490E-B8B2-131DD32253F7}" sibTransId="{2A54B0E8-5AEA-4A4D-9015-0B12B6E20C86}"/>
    <dgm:cxn modelId="{AC3B24DD-CCD9-466E-9C39-27ABFFBD63A0}" type="presOf" srcId="{D301F139-4213-4837-8EA0-22919B9BF7AA}" destId="{E2EE7C99-A864-461B-8C47-6DC00A095ADE}" srcOrd="0" destOrd="0" presId="urn:microsoft.com/office/officeart/2005/8/layout/radial3"/>
    <dgm:cxn modelId="{58185F7C-E46E-4A91-868B-FD9F73C37AD1}" type="presOf" srcId="{BB620F37-2D5D-422A-9AFF-2272DB3AB398}" destId="{6464B13E-8FD8-4CAF-AB59-10F90F3EE57B}" srcOrd="0" destOrd="0" presId="urn:microsoft.com/office/officeart/2005/8/layout/radial3"/>
    <dgm:cxn modelId="{227B1CB3-68F5-4CD5-98ED-D523308D2F6B}" type="presOf" srcId="{87E78A57-1246-420D-BDFA-61BC7CE24752}" destId="{246B4E98-2461-4845-888B-A8E198F06005}" srcOrd="0" destOrd="0" presId="urn:microsoft.com/office/officeart/2005/8/layout/radial3"/>
    <dgm:cxn modelId="{9AD2C7C6-63BB-4061-8193-893B37A2B120}" type="presOf" srcId="{10CC7325-F715-4BC9-9C4D-E71CF04916B3}" destId="{E1FCCA90-A5C8-4E6C-B4B0-CB4EB82620ED}" srcOrd="0" destOrd="0" presId="urn:microsoft.com/office/officeart/2005/8/layout/radial3"/>
    <dgm:cxn modelId="{98660009-F752-429D-8153-9EB9241C0225}" srcId="{10CC7325-F715-4BC9-9C4D-E71CF04916B3}" destId="{87E78A57-1246-420D-BDFA-61BC7CE24752}" srcOrd="0" destOrd="0" parTransId="{208E063A-0185-48AC-8D53-5EA3068F62C7}" sibTransId="{274D697C-BA44-47E8-AF17-F55BF13641FC}"/>
    <dgm:cxn modelId="{90F0417D-980D-45A8-BCB4-80079A627948}" type="presOf" srcId="{091E21CD-D4FF-4484-ACF4-7F2D390279FC}" destId="{EAA3E462-17C4-417F-881A-4460CE74B51E}" srcOrd="0" destOrd="0" presId="urn:microsoft.com/office/officeart/2005/8/layout/radial3"/>
    <dgm:cxn modelId="{34AC6690-687C-4990-8136-C260A62DAB01}" srcId="{10CC7325-F715-4BC9-9C4D-E71CF04916B3}" destId="{BB620F37-2D5D-422A-9AFF-2272DB3AB398}" srcOrd="2" destOrd="0" parTransId="{BA1A4F9C-8BD4-4D95-B755-DFA2FEB19764}" sibTransId="{56826930-1B07-4FC3-A69C-59504CB47AEA}"/>
    <dgm:cxn modelId="{7ACCDDB4-5B9D-4730-989C-828A9A21EC8D}" type="presParOf" srcId="{B56D7067-9A91-493A-AF0E-7267D40B3419}" destId="{BB071E77-493D-499B-8F9D-BD5D15897C0C}" srcOrd="0" destOrd="0" presId="urn:microsoft.com/office/officeart/2005/8/layout/radial3"/>
    <dgm:cxn modelId="{BF774BB3-EEC4-4B4F-9EDC-7BDB4ACDA452}" type="presParOf" srcId="{BB071E77-493D-499B-8F9D-BD5D15897C0C}" destId="{E1FCCA90-A5C8-4E6C-B4B0-CB4EB82620ED}" srcOrd="0" destOrd="0" presId="urn:microsoft.com/office/officeart/2005/8/layout/radial3"/>
    <dgm:cxn modelId="{F3393EB4-619C-4428-A5D0-817827D40200}" type="presParOf" srcId="{BB071E77-493D-499B-8F9D-BD5D15897C0C}" destId="{246B4E98-2461-4845-888B-A8E198F06005}" srcOrd="1" destOrd="0" presId="urn:microsoft.com/office/officeart/2005/8/layout/radial3"/>
    <dgm:cxn modelId="{73810217-1602-424A-ABA1-8F88254D6328}" type="presParOf" srcId="{BB071E77-493D-499B-8F9D-BD5D15897C0C}" destId="{EAA3E462-17C4-417F-881A-4460CE74B51E}" srcOrd="2" destOrd="0" presId="urn:microsoft.com/office/officeart/2005/8/layout/radial3"/>
    <dgm:cxn modelId="{B3864D50-361D-4FC0-BCC2-547A5EDCA68D}" type="presParOf" srcId="{BB071E77-493D-499B-8F9D-BD5D15897C0C}" destId="{6464B13E-8FD8-4CAF-AB59-10F90F3EE57B}" srcOrd="3" destOrd="0" presId="urn:microsoft.com/office/officeart/2005/8/layout/radial3"/>
    <dgm:cxn modelId="{4D29815E-1C80-4E44-A16D-1AF3EA753B49}" type="presParOf" srcId="{BB071E77-493D-499B-8F9D-BD5D15897C0C}" destId="{E2EE7C99-A864-461B-8C47-6DC00A095ADE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3B749-EBDD-4D9D-AA21-C0BD0F155F1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E04E3-3AFD-4D91-86B1-8B0A9BBE178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Сказки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E9ABA3-B2C7-458A-B311-5CE6F0C7750E}" type="parTrans" cxnId="{1E92450A-A389-44DD-BC76-2A1223A2736C}">
      <dgm:prSet/>
      <dgm:spPr/>
      <dgm:t>
        <a:bodyPr/>
        <a:lstStyle/>
        <a:p>
          <a:endParaRPr lang="ru-RU"/>
        </a:p>
      </dgm:t>
    </dgm:pt>
    <dgm:pt modelId="{E8883186-86C3-4615-9333-50E62D692000}" type="sibTrans" cxnId="{1E92450A-A389-44DD-BC76-2A1223A2736C}">
      <dgm:prSet/>
      <dgm:spPr/>
      <dgm:t>
        <a:bodyPr/>
        <a:lstStyle/>
        <a:p>
          <a:endParaRPr lang="ru-RU"/>
        </a:p>
      </dgm:t>
    </dgm:pt>
    <dgm:pt modelId="{A64143C8-70C4-4790-8983-0688BB6F52B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 животных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FB043F6-E7D5-4750-8C30-AF901CE570BA}" type="parTrans" cxnId="{24B45AC1-5764-44DA-A0C9-26CB69E0A5B2}">
      <dgm:prSet/>
      <dgm:spPr/>
      <dgm:t>
        <a:bodyPr/>
        <a:lstStyle/>
        <a:p>
          <a:endParaRPr lang="ru-RU"/>
        </a:p>
      </dgm:t>
    </dgm:pt>
    <dgm:pt modelId="{5A526D08-6617-499E-9F78-B49879BA97EF}" type="sibTrans" cxnId="{24B45AC1-5764-44DA-A0C9-26CB69E0A5B2}">
      <dgm:prSet/>
      <dgm:spPr/>
      <dgm:t>
        <a:bodyPr/>
        <a:lstStyle/>
        <a:p>
          <a:endParaRPr lang="ru-RU"/>
        </a:p>
      </dgm:t>
    </dgm:pt>
    <dgm:pt modelId="{68AC4C07-1B73-4B8B-B759-98C4659A956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Страшные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6879FF8-FD9A-4D11-B11F-4515D2A2213A}" type="parTrans" cxnId="{6B6E8584-D9AC-4FDD-8D8E-284B99F11049}">
      <dgm:prSet/>
      <dgm:spPr/>
      <dgm:t>
        <a:bodyPr/>
        <a:lstStyle/>
        <a:p>
          <a:endParaRPr lang="ru-RU"/>
        </a:p>
      </dgm:t>
    </dgm:pt>
    <dgm:pt modelId="{FCAEBC4B-50C2-45B2-9201-0E77CD81D97A}" type="sibTrans" cxnId="{6B6E8584-D9AC-4FDD-8D8E-284B99F11049}">
      <dgm:prSet/>
      <dgm:spPr/>
      <dgm:t>
        <a:bodyPr/>
        <a:lstStyle/>
        <a:p>
          <a:endParaRPr lang="ru-RU"/>
        </a:p>
      </dgm:t>
    </dgm:pt>
    <dgm:pt modelId="{4B095D6C-82B9-415B-BE10-3698E9FE954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 превращениях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435E8E-72F6-4DAC-A5D5-4A006ACB55DD}" type="parTrans" cxnId="{B10D5378-5450-4BE8-9B29-6F9AFA420C4D}">
      <dgm:prSet/>
      <dgm:spPr/>
      <dgm:t>
        <a:bodyPr/>
        <a:lstStyle/>
        <a:p>
          <a:endParaRPr lang="ru-RU"/>
        </a:p>
      </dgm:t>
    </dgm:pt>
    <dgm:pt modelId="{F5C4E049-6640-40AC-8F01-2A4A0C674BC3}" type="sibTrans" cxnId="{B10D5378-5450-4BE8-9B29-6F9AFA420C4D}">
      <dgm:prSet/>
      <dgm:spPr/>
      <dgm:t>
        <a:bodyPr/>
        <a:lstStyle/>
        <a:p>
          <a:endParaRPr lang="ru-RU"/>
        </a:p>
      </dgm:t>
    </dgm:pt>
    <dgm:pt modelId="{90C8B657-2174-4338-9739-3DCE12D0415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Бытовые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44B7ABF-9535-4F60-8F1E-9074B9E269E0}" type="parTrans" cxnId="{55CEDD52-CA89-47EE-ACF3-D82522097747}">
      <dgm:prSet/>
      <dgm:spPr/>
      <dgm:t>
        <a:bodyPr/>
        <a:lstStyle/>
        <a:p>
          <a:endParaRPr lang="ru-RU"/>
        </a:p>
      </dgm:t>
    </dgm:pt>
    <dgm:pt modelId="{16535AE0-8C32-43B4-8510-23D508615C8E}" type="sibTrans" cxnId="{55CEDD52-CA89-47EE-ACF3-D82522097747}">
      <dgm:prSet/>
      <dgm:spPr/>
      <dgm:t>
        <a:bodyPr/>
        <a:lstStyle/>
        <a:p>
          <a:endParaRPr lang="ru-RU"/>
        </a:p>
      </dgm:t>
    </dgm:pt>
    <dgm:pt modelId="{77600368-FDB7-4D7E-8B81-3EE15CB545E8}">
      <dgm:prSet phldrT="[Текст]" phldr="1"/>
      <dgm:spPr/>
      <dgm:t>
        <a:bodyPr/>
        <a:lstStyle/>
        <a:p>
          <a:endParaRPr lang="ru-RU" dirty="0"/>
        </a:p>
      </dgm:t>
    </dgm:pt>
    <dgm:pt modelId="{68880DB8-FD44-44D4-A18B-B791B715F158}" type="parTrans" cxnId="{337E407C-8F57-47C6-8453-D251F805EC22}">
      <dgm:prSet/>
      <dgm:spPr/>
      <dgm:t>
        <a:bodyPr/>
        <a:lstStyle/>
        <a:p>
          <a:endParaRPr lang="ru-RU"/>
        </a:p>
      </dgm:t>
    </dgm:pt>
    <dgm:pt modelId="{4FA3CF07-481C-4B0F-AB30-A2DEF945F305}" type="sibTrans" cxnId="{337E407C-8F57-47C6-8453-D251F805EC22}">
      <dgm:prSet/>
      <dgm:spPr/>
      <dgm:t>
        <a:bodyPr/>
        <a:lstStyle/>
        <a:p>
          <a:endParaRPr lang="ru-RU"/>
        </a:p>
      </dgm:t>
    </dgm:pt>
    <dgm:pt modelId="{D5BB2E8E-014E-41C1-A9D6-02CA18CFB672}">
      <dgm:prSet phldrT="[Текст]" phldr="1"/>
      <dgm:spPr/>
      <dgm:t>
        <a:bodyPr/>
        <a:lstStyle/>
        <a:p>
          <a:endParaRPr lang="ru-RU"/>
        </a:p>
      </dgm:t>
    </dgm:pt>
    <dgm:pt modelId="{0CDF99BD-3ADA-4A9B-A5A3-E70B33EBD4A8}" type="parTrans" cxnId="{46D0B140-E52D-489A-9B60-2581AD2B6075}">
      <dgm:prSet/>
      <dgm:spPr/>
      <dgm:t>
        <a:bodyPr/>
        <a:lstStyle/>
        <a:p>
          <a:endParaRPr lang="ru-RU"/>
        </a:p>
      </dgm:t>
    </dgm:pt>
    <dgm:pt modelId="{BEE6BA4F-4620-4192-816D-CEB79C6C04C4}" type="sibTrans" cxnId="{46D0B140-E52D-489A-9B60-2581AD2B6075}">
      <dgm:prSet/>
      <dgm:spPr/>
      <dgm:t>
        <a:bodyPr/>
        <a:lstStyle/>
        <a:p>
          <a:endParaRPr lang="ru-RU"/>
        </a:p>
      </dgm:t>
    </dgm:pt>
    <dgm:pt modelId="{02DD9F44-76D3-4895-99FB-7C913207CBA4}">
      <dgm:prSet phldrT="[Текст]" phldr="1" custRadScaleRad="92205" custRadScaleInc="52376"/>
      <dgm:spPr/>
      <dgm:t>
        <a:bodyPr/>
        <a:lstStyle/>
        <a:p>
          <a:endParaRPr lang="ru-RU"/>
        </a:p>
      </dgm:t>
    </dgm:pt>
    <dgm:pt modelId="{16684188-0591-4BAC-9328-CD59B57C5001}" type="parTrans" cxnId="{562D84EF-5DDC-4886-BE6A-4239E79B1283}">
      <dgm:prSet/>
      <dgm:spPr/>
      <dgm:t>
        <a:bodyPr/>
        <a:lstStyle/>
        <a:p>
          <a:endParaRPr lang="ru-RU"/>
        </a:p>
      </dgm:t>
    </dgm:pt>
    <dgm:pt modelId="{E690A178-C63B-4477-A339-33E16DF63A5E}" type="sibTrans" cxnId="{562D84EF-5DDC-4886-BE6A-4239E79B1283}">
      <dgm:prSet/>
      <dgm:spPr/>
      <dgm:t>
        <a:bodyPr/>
        <a:lstStyle/>
        <a:p>
          <a:endParaRPr lang="ru-RU"/>
        </a:p>
      </dgm:t>
    </dgm:pt>
    <dgm:pt modelId="{E0D86438-FB9D-4257-B40F-EEE13492015A}">
      <dgm:prSet phldrT="[Текст]" phldr="1" custRadScaleRad="92205" custRadScaleInc="52376"/>
      <dgm:spPr/>
      <dgm:t>
        <a:bodyPr/>
        <a:lstStyle/>
        <a:p>
          <a:endParaRPr lang="ru-RU"/>
        </a:p>
      </dgm:t>
    </dgm:pt>
    <dgm:pt modelId="{8190D84D-D085-4BBB-81EA-EB8A31375483}" type="parTrans" cxnId="{F683D294-A512-4A9E-AD80-7C0C0BE4B170}">
      <dgm:prSet/>
      <dgm:spPr/>
      <dgm:t>
        <a:bodyPr/>
        <a:lstStyle/>
        <a:p>
          <a:endParaRPr lang="ru-RU"/>
        </a:p>
      </dgm:t>
    </dgm:pt>
    <dgm:pt modelId="{607AA748-D010-4BA6-ADEB-38D672BC422B}" type="sibTrans" cxnId="{F683D294-A512-4A9E-AD80-7C0C0BE4B170}">
      <dgm:prSet/>
      <dgm:spPr/>
      <dgm:t>
        <a:bodyPr/>
        <a:lstStyle/>
        <a:p>
          <a:endParaRPr lang="ru-RU"/>
        </a:p>
      </dgm:t>
    </dgm:pt>
    <dgm:pt modelId="{EE4C30BF-BDDA-4B48-9859-B558923EF89A}">
      <dgm:prSet phldrT="[Текст]" phldr="1" custRadScaleRad="92205" custRadScaleInc="52376"/>
      <dgm:spPr/>
      <dgm:t>
        <a:bodyPr/>
        <a:lstStyle/>
        <a:p>
          <a:endParaRPr lang="ru-RU"/>
        </a:p>
      </dgm:t>
    </dgm:pt>
    <dgm:pt modelId="{B7CE040E-D6B4-4430-91C6-806ADAC55623}" type="parTrans" cxnId="{02413EDA-465D-4EB9-8F9F-D1BAC6E2B40C}">
      <dgm:prSet/>
      <dgm:spPr/>
      <dgm:t>
        <a:bodyPr/>
        <a:lstStyle/>
        <a:p>
          <a:endParaRPr lang="ru-RU"/>
        </a:p>
      </dgm:t>
    </dgm:pt>
    <dgm:pt modelId="{A1AC16EA-3560-4F20-991B-FAF58AD75083}" type="sibTrans" cxnId="{02413EDA-465D-4EB9-8F9F-D1BAC6E2B40C}">
      <dgm:prSet/>
      <dgm:spPr/>
      <dgm:t>
        <a:bodyPr/>
        <a:lstStyle/>
        <a:p>
          <a:endParaRPr lang="ru-RU"/>
        </a:p>
      </dgm:t>
    </dgm:pt>
    <dgm:pt modelId="{5BA8D799-9CCF-4A54-881D-7B9FBA90167D}">
      <dgm:prSet phldrT="[Текст]" phldr="1" custRadScaleRad="92205" custRadScaleInc="52376"/>
      <dgm:spPr/>
      <dgm:t>
        <a:bodyPr/>
        <a:lstStyle/>
        <a:p>
          <a:endParaRPr lang="ru-RU"/>
        </a:p>
      </dgm:t>
    </dgm:pt>
    <dgm:pt modelId="{615DBC0F-9A47-429A-986F-AEAF5C3F27CD}" type="parTrans" cxnId="{6126CC15-73B2-4B3F-8F75-BA9EB2927763}">
      <dgm:prSet/>
      <dgm:spPr/>
      <dgm:t>
        <a:bodyPr/>
        <a:lstStyle/>
        <a:p>
          <a:endParaRPr lang="ru-RU"/>
        </a:p>
      </dgm:t>
    </dgm:pt>
    <dgm:pt modelId="{8CEEAA9D-A9F3-4985-83CD-EE5D08C3F7AE}" type="sibTrans" cxnId="{6126CC15-73B2-4B3F-8F75-BA9EB2927763}">
      <dgm:prSet/>
      <dgm:spPr/>
      <dgm:t>
        <a:bodyPr/>
        <a:lstStyle/>
        <a:p>
          <a:endParaRPr lang="ru-RU"/>
        </a:p>
      </dgm:t>
    </dgm:pt>
    <dgm:pt modelId="{5631187E-B894-457C-97B9-52806129CD2F}">
      <dgm:prSet phldrT="[Текст]" phldr="1"/>
      <dgm:spPr/>
      <dgm:t>
        <a:bodyPr/>
        <a:lstStyle/>
        <a:p>
          <a:endParaRPr lang="ru-RU"/>
        </a:p>
      </dgm:t>
    </dgm:pt>
    <dgm:pt modelId="{FC19143E-7A14-4FBF-A440-546490DFE97E}" type="parTrans" cxnId="{C1E57000-40BE-4DF6-99F1-8DFA4935C137}">
      <dgm:prSet/>
      <dgm:spPr/>
      <dgm:t>
        <a:bodyPr/>
        <a:lstStyle/>
        <a:p>
          <a:endParaRPr lang="ru-RU"/>
        </a:p>
      </dgm:t>
    </dgm:pt>
    <dgm:pt modelId="{59586D61-4393-4E81-90BC-969482B7EBB5}" type="sibTrans" cxnId="{C1E57000-40BE-4DF6-99F1-8DFA4935C137}">
      <dgm:prSet/>
      <dgm:spPr/>
      <dgm:t>
        <a:bodyPr/>
        <a:lstStyle/>
        <a:p>
          <a:endParaRPr lang="ru-RU"/>
        </a:p>
      </dgm:t>
    </dgm:pt>
    <dgm:pt modelId="{FE240A21-1E2A-47A5-B3B1-1BCE61C3C383}" type="pres">
      <dgm:prSet presAssocID="{D693B749-EBDD-4D9D-AA21-C0BD0F155F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2A31C-D35A-49F5-B948-3145EB569631}" type="pres">
      <dgm:prSet presAssocID="{D693B749-EBDD-4D9D-AA21-C0BD0F155F19}" presName="radial" presStyleCnt="0">
        <dgm:presLayoutVars>
          <dgm:animLvl val="ctr"/>
        </dgm:presLayoutVars>
      </dgm:prSet>
      <dgm:spPr/>
    </dgm:pt>
    <dgm:pt modelId="{8870EC26-438A-4FCD-A9E8-D101EAA08BDE}" type="pres">
      <dgm:prSet presAssocID="{A04E04E3-3AFD-4D91-86B1-8B0A9BBE1784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5AFEC4BA-E46B-45EA-AA46-9C593E61B742}" type="pres">
      <dgm:prSet presAssocID="{A64143C8-70C4-4790-8983-0688BB6F52BB}" presName="node" presStyleLbl="vennNode1" presStyleIdx="1" presStyleCnt="5" custRadScaleRad="93001" custRadScaleInc="-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5176F-4598-4B2F-B5F5-D8D801972BF1}" type="pres">
      <dgm:prSet presAssocID="{68AC4C07-1B73-4B8B-B759-98C4659A9567}" presName="node" presStyleLbl="vennNode1" presStyleIdx="2" presStyleCnt="5" custRadScaleRad="88966" custRadScaleInc="54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B066F-C78F-4B3D-AE50-38834EBF2461}" type="pres">
      <dgm:prSet presAssocID="{4B095D6C-82B9-415B-BE10-3698E9FE954E}" presName="node" presStyleLbl="vennNode1" presStyleIdx="3" presStyleCnt="5" custRadScaleRad="90453" custRadScaleInc="43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F2C5C-40CB-4730-9139-865B8D460B06}" type="pres">
      <dgm:prSet presAssocID="{90C8B657-2174-4338-9739-3DCE12D04152}" presName="node" presStyleLbl="vennNode1" presStyleIdx="4" presStyleCnt="5" custRadScaleRad="98233" custRadScaleInc="28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D84EF-5DDC-4886-BE6A-4239E79B1283}" srcId="{D693B749-EBDD-4D9D-AA21-C0BD0F155F19}" destId="{02DD9F44-76D3-4895-99FB-7C913207CBA4}" srcOrd="4" destOrd="0" parTransId="{16684188-0591-4BAC-9328-CD59B57C5001}" sibTransId="{E690A178-C63B-4477-A339-33E16DF63A5E}"/>
    <dgm:cxn modelId="{C3F3F68C-DA7C-470E-AD78-940F6C4D2403}" type="presOf" srcId="{A04E04E3-3AFD-4D91-86B1-8B0A9BBE1784}" destId="{8870EC26-438A-4FCD-A9E8-D101EAA08BDE}" srcOrd="0" destOrd="0" presId="urn:microsoft.com/office/officeart/2005/8/layout/radial3"/>
    <dgm:cxn modelId="{6126CC15-73B2-4B3F-8F75-BA9EB2927763}" srcId="{D693B749-EBDD-4D9D-AA21-C0BD0F155F19}" destId="{5BA8D799-9CCF-4A54-881D-7B9FBA90167D}" srcOrd="1" destOrd="0" parTransId="{615DBC0F-9A47-429A-986F-AEAF5C3F27CD}" sibTransId="{8CEEAA9D-A9F3-4985-83CD-EE5D08C3F7AE}"/>
    <dgm:cxn modelId="{B0158296-D70B-49F6-8417-8DAED8D9BD68}" type="presOf" srcId="{68AC4C07-1B73-4B8B-B759-98C4659A9567}" destId="{C975176F-4598-4B2F-B5F5-D8D801972BF1}" srcOrd="0" destOrd="0" presId="urn:microsoft.com/office/officeart/2005/8/layout/radial3"/>
    <dgm:cxn modelId="{02413EDA-465D-4EB9-8F9F-D1BAC6E2B40C}" srcId="{D693B749-EBDD-4D9D-AA21-C0BD0F155F19}" destId="{EE4C30BF-BDDA-4B48-9859-B558923EF89A}" srcOrd="6" destOrd="0" parTransId="{B7CE040E-D6B4-4430-91C6-806ADAC55623}" sibTransId="{A1AC16EA-3560-4F20-991B-FAF58AD75083}"/>
    <dgm:cxn modelId="{F190FF70-4378-4490-BE00-D36D4C236E0C}" type="presOf" srcId="{A64143C8-70C4-4790-8983-0688BB6F52BB}" destId="{5AFEC4BA-E46B-45EA-AA46-9C593E61B742}" srcOrd="0" destOrd="0" presId="urn:microsoft.com/office/officeart/2005/8/layout/radial3"/>
    <dgm:cxn modelId="{46D0B140-E52D-489A-9B60-2581AD2B6075}" srcId="{D693B749-EBDD-4D9D-AA21-C0BD0F155F19}" destId="{D5BB2E8E-014E-41C1-A9D6-02CA18CFB672}" srcOrd="3" destOrd="0" parTransId="{0CDF99BD-3ADA-4A9B-A5A3-E70B33EBD4A8}" sibTransId="{BEE6BA4F-4620-4192-816D-CEB79C6C04C4}"/>
    <dgm:cxn modelId="{BE5ECCBA-95BD-4C29-85BB-DDC6F22B650A}" type="presOf" srcId="{D693B749-EBDD-4D9D-AA21-C0BD0F155F19}" destId="{FE240A21-1E2A-47A5-B3B1-1BCE61C3C383}" srcOrd="0" destOrd="0" presId="urn:microsoft.com/office/officeart/2005/8/layout/radial3"/>
    <dgm:cxn modelId="{9DAC0284-25F4-4D6B-8CC7-EEF6CCCC2809}" type="presOf" srcId="{90C8B657-2174-4338-9739-3DCE12D04152}" destId="{C9BF2C5C-40CB-4730-9139-865B8D460B06}" srcOrd="0" destOrd="0" presId="urn:microsoft.com/office/officeart/2005/8/layout/radial3"/>
    <dgm:cxn modelId="{37B4829B-717A-4975-BA58-565109EF830B}" type="presOf" srcId="{4B095D6C-82B9-415B-BE10-3698E9FE954E}" destId="{E04B066F-C78F-4B3D-AE50-38834EBF2461}" srcOrd="0" destOrd="0" presId="urn:microsoft.com/office/officeart/2005/8/layout/radial3"/>
    <dgm:cxn modelId="{6B6E8584-D9AC-4FDD-8D8E-284B99F11049}" srcId="{A04E04E3-3AFD-4D91-86B1-8B0A9BBE1784}" destId="{68AC4C07-1B73-4B8B-B759-98C4659A9567}" srcOrd="1" destOrd="0" parTransId="{26879FF8-FD9A-4D11-B11F-4515D2A2213A}" sibTransId="{FCAEBC4B-50C2-45B2-9201-0E77CD81D97A}"/>
    <dgm:cxn modelId="{55CEDD52-CA89-47EE-ACF3-D82522097747}" srcId="{A04E04E3-3AFD-4D91-86B1-8B0A9BBE1784}" destId="{90C8B657-2174-4338-9739-3DCE12D04152}" srcOrd="3" destOrd="0" parTransId="{F44B7ABF-9535-4F60-8F1E-9074B9E269E0}" sibTransId="{16535AE0-8C32-43B4-8510-23D508615C8E}"/>
    <dgm:cxn modelId="{1E92450A-A389-44DD-BC76-2A1223A2736C}" srcId="{D693B749-EBDD-4D9D-AA21-C0BD0F155F19}" destId="{A04E04E3-3AFD-4D91-86B1-8B0A9BBE1784}" srcOrd="0" destOrd="0" parTransId="{66E9ABA3-B2C7-458A-B311-5CE6F0C7750E}" sibTransId="{E8883186-86C3-4615-9333-50E62D692000}"/>
    <dgm:cxn modelId="{C1E57000-40BE-4DF6-99F1-8DFA4935C137}" srcId="{D693B749-EBDD-4D9D-AA21-C0BD0F155F19}" destId="{5631187E-B894-457C-97B9-52806129CD2F}" srcOrd="7" destOrd="0" parTransId="{FC19143E-7A14-4FBF-A440-546490DFE97E}" sibTransId="{59586D61-4393-4E81-90BC-969482B7EBB5}"/>
    <dgm:cxn modelId="{24B45AC1-5764-44DA-A0C9-26CB69E0A5B2}" srcId="{A04E04E3-3AFD-4D91-86B1-8B0A9BBE1784}" destId="{A64143C8-70C4-4790-8983-0688BB6F52BB}" srcOrd="0" destOrd="0" parTransId="{BFB043F6-E7D5-4750-8C30-AF901CE570BA}" sibTransId="{5A526D08-6617-499E-9F78-B49879BA97EF}"/>
    <dgm:cxn modelId="{F683D294-A512-4A9E-AD80-7C0C0BE4B170}" srcId="{D693B749-EBDD-4D9D-AA21-C0BD0F155F19}" destId="{E0D86438-FB9D-4257-B40F-EEE13492015A}" srcOrd="5" destOrd="0" parTransId="{8190D84D-D085-4BBB-81EA-EB8A31375483}" sibTransId="{607AA748-D010-4BA6-ADEB-38D672BC422B}"/>
    <dgm:cxn modelId="{B10D5378-5450-4BE8-9B29-6F9AFA420C4D}" srcId="{A04E04E3-3AFD-4D91-86B1-8B0A9BBE1784}" destId="{4B095D6C-82B9-415B-BE10-3698E9FE954E}" srcOrd="2" destOrd="0" parTransId="{25435E8E-72F6-4DAC-A5D5-4A006ACB55DD}" sibTransId="{F5C4E049-6640-40AC-8F01-2A4A0C674BC3}"/>
    <dgm:cxn modelId="{337E407C-8F57-47C6-8453-D251F805EC22}" srcId="{D693B749-EBDD-4D9D-AA21-C0BD0F155F19}" destId="{77600368-FDB7-4D7E-8B81-3EE15CB545E8}" srcOrd="2" destOrd="0" parTransId="{68880DB8-FD44-44D4-A18B-B791B715F158}" sibTransId="{4FA3CF07-481C-4B0F-AB30-A2DEF945F305}"/>
    <dgm:cxn modelId="{F146E451-BDD5-4868-9BB3-390E5163C8C6}" type="presParOf" srcId="{FE240A21-1E2A-47A5-B3B1-1BCE61C3C383}" destId="{E042A31C-D35A-49F5-B948-3145EB569631}" srcOrd="0" destOrd="0" presId="urn:microsoft.com/office/officeart/2005/8/layout/radial3"/>
    <dgm:cxn modelId="{7D8EEE82-42B7-4E2E-BFCC-CABBD53582F9}" type="presParOf" srcId="{E042A31C-D35A-49F5-B948-3145EB569631}" destId="{8870EC26-438A-4FCD-A9E8-D101EAA08BDE}" srcOrd="0" destOrd="0" presId="urn:microsoft.com/office/officeart/2005/8/layout/radial3"/>
    <dgm:cxn modelId="{29330307-A09D-42FF-A683-AF1E6F6AFD78}" type="presParOf" srcId="{E042A31C-D35A-49F5-B948-3145EB569631}" destId="{5AFEC4BA-E46B-45EA-AA46-9C593E61B742}" srcOrd="1" destOrd="0" presId="urn:microsoft.com/office/officeart/2005/8/layout/radial3"/>
    <dgm:cxn modelId="{746AD325-1220-4B76-96E5-645233D8F093}" type="presParOf" srcId="{E042A31C-D35A-49F5-B948-3145EB569631}" destId="{C975176F-4598-4B2F-B5F5-D8D801972BF1}" srcOrd="2" destOrd="0" presId="urn:microsoft.com/office/officeart/2005/8/layout/radial3"/>
    <dgm:cxn modelId="{E27C1D64-27C6-4724-882E-3EADF33EC9DC}" type="presParOf" srcId="{E042A31C-D35A-49F5-B948-3145EB569631}" destId="{E04B066F-C78F-4B3D-AE50-38834EBF2461}" srcOrd="3" destOrd="0" presId="urn:microsoft.com/office/officeart/2005/8/layout/radial3"/>
    <dgm:cxn modelId="{139537CE-2259-49D2-ADCD-DD572BC8D7EA}" type="presParOf" srcId="{E042A31C-D35A-49F5-B948-3145EB569631}" destId="{C9BF2C5C-40CB-4730-9139-865B8D460B06}" srcOrd="4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E76EF-8415-4673-BB27-358E1DB4B4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78134FE-87DE-49EA-8432-38B0127B7D60}">
      <dgm:prSet phldrT="[Текст]" phldr="1"/>
      <dgm:spPr/>
      <dgm:t>
        <a:bodyPr/>
        <a:lstStyle/>
        <a:p>
          <a:endParaRPr lang="ru-RU"/>
        </a:p>
      </dgm:t>
    </dgm:pt>
    <dgm:pt modelId="{420598D1-5770-4EE3-8884-332018E91AA8}" type="parTrans" cxnId="{6222798F-9579-4F57-BF7B-27A65651268F}">
      <dgm:prSet/>
      <dgm:spPr/>
      <dgm:t>
        <a:bodyPr/>
        <a:lstStyle/>
        <a:p>
          <a:endParaRPr lang="ru-RU"/>
        </a:p>
      </dgm:t>
    </dgm:pt>
    <dgm:pt modelId="{3A5B6E56-B188-46F7-948E-F0231BCD5916}" type="sibTrans" cxnId="{6222798F-9579-4F57-BF7B-27A65651268F}">
      <dgm:prSet/>
      <dgm:spPr/>
      <dgm:t>
        <a:bodyPr/>
        <a:lstStyle/>
        <a:p>
          <a:endParaRPr lang="ru-RU"/>
        </a:p>
      </dgm:t>
    </dgm:pt>
    <dgm:pt modelId="{8D99F9C8-0D2D-4697-8952-39E3CEC0DE07}">
      <dgm:prSet phldrT="[Текст]" phldr="1"/>
      <dgm:spPr/>
      <dgm:t>
        <a:bodyPr/>
        <a:lstStyle/>
        <a:p>
          <a:endParaRPr lang="ru-RU"/>
        </a:p>
      </dgm:t>
    </dgm:pt>
    <dgm:pt modelId="{510C905C-24FE-4DB9-BE88-EEFBC1AFA287}" type="parTrans" cxnId="{68788709-42CD-4F57-93F2-D85F5349B8EA}">
      <dgm:prSet/>
      <dgm:spPr/>
      <dgm:t>
        <a:bodyPr/>
        <a:lstStyle/>
        <a:p>
          <a:endParaRPr lang="ru-RU"/>
        </a:p>
      </dgm:t>
    </dgm:pt>
    <dgm:pt modelId="{C1A6B518-F4D9-4763-A120-996EDF38863B}" type="sibTrans" cxnId="{68788709-42CD-4F57-93F2-D85F5349B8EA}">
      <dgm:prSet/>
      <dgm:spPr/>
      <dgm:t>
        <a:bodyPr/>
        <a:lstStyle/>
        <a:p>
          <a:endParaRPr lang="ru-RU"/>
        </a:p>
      </dgm:t>
    </dgm:pt>
    <dgm:pt modelId="{C7E5A9DE-0E56-41C7-868F-8138FE56B711}">
      <dgm:prSet phldrT="[Текст]" phldr="1"/>
      <dgm:spPr/>
      <dgm:t>
        <a:bodyPr/>
        <a:lstStyle/>
        <a:p>
          <a:endParaRPr lang="ru-RU"/>
        </a:p>
      </dgm:t>
    </dgm:pt>
    <dgm:pt modelId="{EDDD7978-A414-4D57-8051-6693CD04D4D8}" type="parTrans" cxnId="{13CEF017-D18B-47EC-919F-7B9785A1E66A}">
      <dgm:prSet/>
      <dgm:spPr/>
      <dgm:t>
        <a:bodyPr/>
        <a:lstStyle/>
        <a:p>
          <a:endParaRPr lang="ru-RU"/>
        </a:p>
      </dgm:t>
    </dgm:pt>
    <dgm:pt modelId="{53FF263C-0C31-4954-A37D-795BCA02E407}" type="sibTrans" cxnId="{13CEF017-D18B-47EC-919F-7B9785A1E66A}">
      <dgm:prSet/>
      <dgm:spPr/>
      <dgm:t>
        <a:bodyPr/>
        <a:lstStyle/>
        <a:p>
          <a:endParaRPr lang="ru-RU"/>
        </a:p>
      </dgm:t>
    </dgm:pt>
    <dgm:pt modelId="{D71F0C1C-E82F-4BBE-9621-E1BBF7C240E9}" type="pres">
      <dgm:prSet presAssocID="{BC8E76EF-8415-4673-BB27-358E1DB4B4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479F0-5C37-403C-9CF8-7C002519EBE2}" type="pres">
      <dgm:prSet presAssocID="{378134FE-87DE-49EA-8432-38B0127B7D60}" presName="parentLin" presStyleCnt="0"/>
      <dgm:spPr/>
    </dgm:pt>
    <dgm:pt modelId="{9A4AE57D-9D49-489E-9846-F599605E7EBF}" type="pres">
      <dgm:prSet presAssocID="{378134FE-87DE-49EA-8432-38B0127B7D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027286-0F8B-4A1D-B283-27CD8B6EF64B}" type="pres">
      <dgm:prSet presAssocID="{378134FE-87DE-49EA-8432-38B0127B7D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F33-C0A9-4D00-9D62-4BAD4CE9CC02}" type="pres">
      <dgm:prSet presAssocID="{378134FE-87DE-49EA-8432-38B0127B7D60}" presName="negativeSpace" presStyleCnt="0"/>
      <dgm:spPr/>
    </dgm:pt>
    <dgm:pt modelId="{D74F1C56-AC46-4116-8F53-FCCB0F2EF54A}" type="pres">
      <dgm:prSet presAssocID="{378134FE-87DE-49EA-8432-38B0127B7D60}" presName="childText" presStyleLbl="conFgAcc1" presStyleIdx="0" presStyleCnt="3">
        <dgm:presLayoutVars>
          <dgm:bulletEnabled val="1"/>
        </dgm:presLayoutVars>
      </dgm:prSet>
      <dgm:spPr/>
    </dgm:pt>
    <dgm:pt modelId="{550979F7-C854-4C3B-B606-E83A47A92AC2}" type="pres">
      <dgm:prSet presAssocID="{3A5B6E56-B188-46F7-948E-F0231BCD5916}" presName="spaceBetweenRectangles" presStyleCnt="0"/>
      <dgm:spPr/>
    </dgm:pt>
    <dgm:pt modelId="{AF7FE167-1F9B-4B89-9A93-F08CC2AB67F7}" type="pres">
      <dgm:prSet presAssocID="{8D99F9C8-0D2D-4697-8952-39E3CEC0DE07}" presName="parentLin" presStyleCnt="0"/>
      <dgm:spPr/>
    </dgm:pt>
    <dgm:pt modelId="{AB493E62-098C-44D9-8096-3E6D453F64D5}" type="pres">
      <dgm:prSet presAssocID="{8D99F9C8-0D2D-4697-8952-39E3CEC0DE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5CBFB28-A62E-42A9-BB2C-BB59768A8C4E}" type="pres">
      <dgm:prSet presAssocID="{8D99F9C8-0D2D-4697-8952-39E3CEC0DE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A72F5-091E-467F-BFF5-97C1B321B193}" type="pres">
      <dgm:prSet presAssocID="{8D99F9C8-0D2D-4697-8952-39E3CEC0DE07}" presName="negativeSpace" presStyleCnt="0"/>
      <dgm:spPr/>
    </dgm:pt>
    <dgm:pt modelId="{72FB305D-C7D3-46DA-A7C7-A37853C3651B}" type="pres">
      <dgm:prSet presAssocID="{8D99F9C8-0D2D-4697-8952-39E3CEC0DE07}" presName="childText" presStyleLbl="conFgAcc1" presStyleIdx="1" presStyleCnt="3">
        <dgm:presLayoutVars>
          <dgm:bulletEnabled val="1"/>
        </dgm:presLayoutVars>
      </dgm:prSet>
      <dgm:spPr/>
    </dgm:pt>
    <dgm:pt modelId="{1CA676FB-62A0-4CAA-83CD-65139ADF4122}" type="pres">
      <dgm:prSet presAssocID="{C1A6B518-F4D9-4763-A120-996EDF38863B}" presName="spaceBetweenRectangles" presStyleCnt="0"/>
      <dgm:spPr/>
    </dgm:pt>
    <dgm:pt modelId="{3D3CD1FC-D657-4F7E-BF2D-1E9E28DEE214}" type="pres">
      <dgm:prSet presAssocID="{C7E5A9DE-0E56-41C7-868F-8138FE56B711}" presName="parentLin" presStyleCnt="0"/>
      <dgm:spPr/>
    </dgm:pt>
    <dgm:pt modelId="{F0D95C4B-E8F2-44F4-9EAC-0E9B3C626C90}" type="pres">
      <dgm:prSet presAssocID="{C7E5A9DE-0E56-41C7-868F-8138FE56B7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7C342B0-AB20-4C8D-9739-76A32965E549}" type="pres">
      <dgm:prSet presAssocID="{C7E5A9DE-0E56-41C7-868F-8138FE56B7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89BEB-CD54-4AD7-93CC-277A9303B0E8}" type="pres">
      <dgm:prSet presAssocID="{C7E5A9DE-0E56-41C7-868F-8138FE56B711}" presName="negativeSpace" presStyleCnt="0"/>
      <dgm:spPr/>
    </dgm:pt>
    <dgm:pt modelId="{A19BCE8B-E12A-49BF-A4B9-EBF29614EFC6}" type="pres">
      <dgm:prSet presAssocID="{C7E5A9DE-0E56-41C7-868F-8138FE56B7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22798F-9579-4F57-BF7B-27A65651268F}" srcId="{BC8E76EF-8415-4673-BB27-358E1DB4B43F}" destId="{378134FE-87DE-49EA-8432-38B0127B7D60}" srcOrd="0" destOrd="0" parTransId="{420598D1-5770-4EE3-8884-332018E91AA8}" sibTransId="{3A5B6E56-B188-46F7-948E-F0231BCD5916}"/>
    <dgm:cxn modelId="{579FAB77-A194-4319-8F31-72ABB516E408}" type="presOf" srcId="{378134FE-87DE-49EA-8432-38B0127B7D60}" destId="{AF027286-0F8B-4A1D-B283-27CD8B6EF64B}" srcOrd="1" destOrd="0" presId="urn:microsoft.com/office/officeart/2005/8/layout/list1"/>
    <dgm:cxn modelId="{68788709-42CD-4F57-93F2-D85F5349B8EA}" srcId="{BC8E76EF-8415-4673-BB27-358E1DB4B43F}" destId="{8D99F9C8-0D2D-4697-8952-39E3CEC0DE07}" srcOrd="1" destOrd="0" parTransId="{510C905C-24FE-4DB9-BE88-EEFBC1AFA287}" sibTransId="{C1A6B518-F4D9-4763-A120-996EDF38863B}"/>
    <dgm:cxn modelId="{63763E24-8C30-4055-9E4F-F80211CA3D3F}" type="presOf" srcId="{C7E5A9DE-0E56-41C7-868F-8138FE56B711}" destId="{F0D95C4B-E8F2-44F4-9EAC-0E9B3C626C90}" srcOrd="0" destOrd="0" presId="urn:microsoft.com/office/officeart/2005/8/layout/list1"/>
    <dgm:cxn modelId="{7CE88C05-7A72-417B-9B0F-9FC88B76E7C3}" type="presOf" srcId="{BC8E76EF-8415-4673-BB27-358E1DB4B43F}" destId="{D71F0C1C-E82F-4BBE-9621-E1BBF7C240E9}" srcOrd="0" destOrd="0" presId="urn:microsoft.com/office/officeart/2005/8/layout/list1"/>
    <dgm:cxn modelId="{5CF4BD90-8CCF-4DEA-851C-3965508BBAFF}" type="presOf" srcId="{8D99F9C8-0D2D-4697-8952-39E3CEC0DE07}" destId="{AB493E62-098C-44D9-8096-3E6D453F64D5}" srcOrd="0" destOrd="0" presId="urn:microsoft.com/office/officeart/2005/8/layout/list1"/>
    <dgm:cxn modelId="{2F0463B9-59F4-47F8-883D-A0E93C14FAE8}" type="presOf" srcId="{378134FE-87DE-49EA-8432-38B0127B7D60}" destId="{9A4AE57D-9D49-489E-9846-F599605E7EBF}" srcOrd="0" destOrd="0" presId="urn:microsoft.com/office/officeart/2005/8/layout/list1"/>
    <dgm:cxn modelId="{1CC9526C-E1ED-47BB-BA52-DF3520999D6C}" type="presOf" srcId="{8D99F9C8-0D2D-4697-8952-39E3CEC0DE07}" destId="{65CBFB28-A62E-42A9-BB2C-BB59768A8C4E}" srcOrd="1" destOrd="0" presId="urn:microsoft.com/office/officeart/2005/8/layout/list1"/>
    <dgm:cxn modelId="{A9AC663E-74C1-4612-8142-D45D1DC7C687}" type="presOf" srcId="{C7E5A9DE-0E56-41C7-868F-8138FE56B711}" destId="{77C342B0-AB20-4C8D-9739-76A32965E549}" srcOrd="1" destOrd="0" presId="urn:microsoft.com/office/officeart/2005/8/layout/list1"/>
    <dgm:cxn modelId="{13CEF017-D18B-47EC-919F-7B9785A1E66A}" srcId="{BC8E76EF-8415-4673-BB27-358E1DB4B43F}" destId="{C7E5A9DE-0E56-41C7-868F-8138FE56B711}" srcOrd="2" destOrd="0" parTransId="{EDDD7978-A414-4D57-8051-6693CD04D4D8}" sibTransId="{53FF263C-0C31-4954-A37D-795BCA02E407}"/>
    <dgm:cxn modelId="{547608F9-7391-4384-B887-F7BBDA34E3EC}" type="presParOf" srcId="{D71F0C1C-E82F-4BBE-9621-E1BBF7C240E9}" destId="{69A479F0-5C37-403C-9CF8-7C002519EBE2}" srcOrd="0" destOrd="0" presId="urn:microsoft.com/office/officeart/2005/8/layout/list1"/>
    <dgm:cxn modelId="{55394BFF-7F51-481F-BC22-EE6332469CCE}" type="presParOf" srcId="{69A479F0-5C37-403C-9CF8-7C002519EBE2}" destId="{9A4AE57D-9D49-489E-9846-F599605E7EBF}" srcOrd="0" destOrd="0" presId="urn:microsoft.com/office/officeart/2005/8/layout/list1"/>
    <dgm:cxn modelId="{C9AB905D-997A-4890-98E1-5CE987270EB0}" type="presParOf" srcId="{69A479F0-5C37-403C-9CF8-7C002519EBE2}" destId="{AF027286-0F8B-4A1D-B283-27CD8B6EF64B}" srcOrd="1" destOrd="0" presId="urn:microsoft.com/office/officeart/2005/8/layout/list1"/>
    <dgm:cxn modelId="{237F7807-3D52-4929-96E5-C74EC2B4D5B2}" type="presParOf" srcId="{D71F0C1C-E82F-4BBE-9621-E1BBF7C240E9}" destId="{698C8F33-C0A9-4D00-9D62-4BAD4CE9CC02}" srcOrd="1" destOrd="0" presId="urn:microsoft.com/office/officeart/2005/8/layout/list1"/>
    <dgm:cxn modelId="{15D530FC-324C-4BBB-AC1A-22A824938309}" type="presParOf" srcId="{D71F0C1C-E82F-4BBE-9621-E1BBF7C240E9}" destId="{D74F1C56-AC46-4116-8F53-FCCB0F2EF54A}" srcOrd="2" destOrd="0" presId="urn:microsoft.com/office/officeart/2005/8/layout/list1"/>
    <dgm:cxn modelId="{9E3C472E-D15A-4F60-8D63-180B2FF15480}" type="presParOf" srcId="{D71F0C1C-E82F-4BBE-9621-E1BBF7C240E9}" destId="{550979F7-C854-4C3B-B606-E83A47A92AC2}" srcOrd="3" destOrd="0" presId="urn:microsoft.com/office/officeart/2005/8/layout/list1"/>
    <dgm:cxn modelId="{62619FBF-7DB9-4DDB-AF95-9344200924CB}" type="presParOf" srcId="{D71F0C1C-E82F-4BBE-9621-E1BBF7C240E9}" destId="{AF7FE167-1F9B-4B89-9A93-F08CC2AB67F7}" srcOrd="4" destOrd="0" presId="urn:microsoft.com/office/officeart/2005/8/layout/list1"/>
    <dgm:cxn modelId="{42625742-CCAF-4D0E-B348-7BF68B124931}" type="presParOf" srcId="{AF7FE167-1F9B-4B89-9A93-F08CC2AB67F7}" destId="{AB493E62-098C-44D9-8096-3E6D453F64D5}" srcOrd="0" destOrd="0" presId="urn:microsoft.com/office/officeart/2005/8/layout/list1"/>
    <dgm:cxn modelId="{A19DDAE3-D7F8-4F15-A546-B5A77C7863B7}" type="presParOf" srcId="{AF7FE167-1F9B-4B89-9A93-F08CC2AB67F7}" destId="{65CBFB28-A62E-42A9-BB2C-BB59768A8C4E}" srcOrd="1" destOrd="0" presId="urn:microsoft.com/office/officeart/2005/8/layout/list1"/>
    <dgm:cxn modelId="{EC60A4CA-C333-4761-AA5D-5C3F94DBC598}" type="presParOf" srcId="{D71F0C1C-E82F-4BBE-9621-E1BBF7C240E9}" destId="{517A72F5-091E-467F-BFF5-97C1B321B193}" srcOrd="5" destOrd="0" presId="urn:microsoft.com/office/officeart/2005/8/layout/list1"/>
    <dgm:cxn modelId="{97F49E3C-9EB1-40C6-9890-9E97170B2A55}" type="presParOf" srcId="{D71F0C1C-E82F-4BBE-9621-E1BBF7C240E9}" destId="{72FB305D-C7D3-46DA-A7C7-A37853C3651B}" srcOrd="6" destOrd="0" presId="urn:microsoft.com/office/officeart/2005/8/layout/list1"/>
    <dgm:cxn modelId="{A6D2BB27-0461-40D7-8989-0FBD61601883}" type="presParOf" srcId="{D71F0C1C-E82F-4BBE-9621-E1BBF7C240E9}" destId="{1CA676FB-62A0-4CAA-83CD-65139ADF4122}" srcOrd="7" destOrd="0" presId="urn:microsoft.com/office/officeart/2005/8/layout/list1"/>
    <dgm:cxn modelId="{F0C5CA0A-0F50-4B14-9956-74C0F3220FA1}" type="presParOf" srcId="{D71F0C1C-E82F-4BBE-9621-E1BBF7C240E9}" destId="{3D3CD1FC-D657-4F7E-BF2D-1E9E28DEE214}" srcOrd="8" destOrd="0" presId="urn:microsoft.com/office/officeart/2005/8/layout/list1"/>
    <dgm:cxn modelId="{4EFC645B-9277-42BC-84B0-C5775BB83AF4}" type="presParOf" srcId="{3D3CD1FC-D657-4F7E-BF2D-1E9E28DEE214}" destId="{F0D95C4B-E8F2-44F4-9EAC-0E9B3C626C90}" srcOrd="0" destOrd="0" presId="urn:microsoft.com/office/officeart/2005/8/layout/list1"/>
    <dgm:cxn modelId="{81E71BE7-9E73-4B4C-9AB7-40003DAC4AA0}" type="presParOf" srcId="{3D3CD1FC-D657-4F7E-BF2D-1E9E28DEE214}" destId="{77C342B0-AB20-4C8D-9739-76A32965E549}" srcOrd="1" destOrd="0" presId="urn:microsoft.com/office/officeart/2005/8/layout/list1"/>
    <dgm:cxn modelId="{91C0CC2A-2FB3-4B6E-8A5F-59F7BC191EFD}" type="presParOf" srcId="{D71F0C1C-E82F-4BBE-9621-E1BBF7C240E9}" destId="{0AF89BEB-CD54-4AD7-93CC-277A9303B0E8}" srcOrd="9" destOrd="0" presId="urn:microsoft.com/office/officeart/2005/8/layout/list1"/>
    <dgm:cxn modelId="{9C69D2F9-4725-4CED-8DF7-E89FF662F3B0}" type="presParOf" srcId="{D71F0C1C-E82F-4BBE-9621-E1BBF7C240E9}" destId="{A19BCE8B-E12A-49BF-A4B9-EBF29614EFC6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0E3AAB-48C7-4D66-A2BD-53D917DB9F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992B3-E1D1-45C0-8B73-0795C70ED79C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i="1" dirty="0" smtClean="0"/>
            <a:t>Принцип осознанности</a:t>
          </a:r>
          <a:r>
            <a:rPr lang="ru-RU" dirty="0" smtClean="0"/>
            <a:t> </a:t>
          </a:r>
          <a:endParaRPr lang="ru-RU" dirty="0"/>
        </a:p>
      </dgm:t>
    </dgm:pt>
    <dgm:pt modelId="{E124BD8A-D7C8-4854-9918-15D3F7917FAA}" type="parTrans" cxnId="{2954973F-E7D0-4123-82FA-1575CEC2203B}">
      <dgm:prSet/>
      <dgm:spPr/>
      <dgm:t>
        <a:bodyPr/>
        <a:lstStyle/>
        <a:p>
          <a:endParaRPr lang="ru-RU"/>
        </a:p>
      </dgm:t>
    </dgm:pt>
    <dgm:pt modelId="{B26CD08A-DB25-437A-B173-7D0ECF9798DD}" type="sibTrans" cxnId="{2954973F-E7D0-4123-82FA-1575CEC2203B}">
      <dgm:prSet/>
      <dgm:spPr/>
      <dgm:t>
        <a:bodyPr/>
        <a:lstStyle/>
        <a:p>
          <a:endParaRPr lang="ru-RU"/>
        </a:p>
      </dgm:t>
    </dgm:pt>
    <dgm:pt modelId="{5BDF4EEB-0ED3-425A-8BB2-6355D485EBF4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i="1" dirty="0" smtClean="0"/>
            <a:t>Принцип множественности</a:t>
          </a:r>
          <a:endParaRPr lang="ru-RU" dirty="0"/>
        </a:p>
      </dgm:t>
    </dgm:pt>
    <dgm:pt modelId="{0F63043F-A36C-40C8-A189-71920083C549}" type="parTrans" cxnId="{EE301C2A-5960-4605-B23C-AD3738ADD329}">
      <dgm:prSet/>
      <dgm:spPr/>
      <dgm:t>
        <a:bodyPr/>
        <a:lstStyle/>
        <a:p>
          <a:endParaRPr lang="ru-RU"/>
        </a:p>
      </dgm:t>
    </dgm:pt>
    <dgm:pt modelId="{61F69B5C-A39C-4489-8A8C-8C0DD0BF952F}" type="sibTrans" cxnId="{EE301C2A-5960-4605-B23C-AD3738ADD329}">
      <dgm:prSet/>
      <dgm:spPr/>
      <dgm:t>
        <a:bodyPr/>
        <a:lstStyle/>
        <a:p>
          <a:endParaRPr lang="ru-RU"/>
        </a:p>
      </dgm:t>
    </dgm:pt>
    <dgm:pt modelId="{31970B18-2A76-4971-B972-8009288D239B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i="1" dirty="0" smtClean="0"/>
            <a:t>Принцип связи с реальностью</a:t>
          </a:r>
          <a:r>
            <a:rPr lang="ru-RU" b="1" dirty="0" smtClean="0"/>
            <a:t> </a:t>
          </a:r>
          <a:endParaRPr lang="ru-RU" b="1" dirty="0"/>
        </a:p>
      </dgm:t>
    </dgm:pt>
    <dgm:pt modelId="{A08C258D-6C86-42A9-B951-12DC619F58AF}" type="parTrans" cxnId="{720AC9B8-277D-4674-9C9D-414A8331AD70}">
      <dgm:prSet/>
      <dgm:spPr/>
      <dgm:t>
        <a:bodyPr/>
        <a:lstStyle/>
        <a:p>
          <a:endParaRPr lang="ru-RU"/>
        </a:p>
      </dgm:t>
    </dgm:pt>
    <dgm:pt modelId="{AE6BA131-BA2A-4AA8-BD49-BBDDB4985CA0}" type="sibTrans" cxnId="{720AC9B8-277D-4674-9C9D-414A8331AD70}">
      <dgm:prSet/>
      <dgm:spPr/>
      <dgm:t>
        <a:bodyPr/>
        <a:lstStyle/>
        <a:p>
          <a:endParaRPr lang="ru-RU"/>
        </a:p>
      </dgm:t>
    </dgm:pt>
    <dgm:pt modelId="{FE480A9C-E568-40ED-A07E-DDA291C20185}" type="pres">
      <dgm:prSet presAssocID="{030E3AAB-48C7-4D66-A2BD-53D917DB9F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9A218-8458-42D7-A319-04868EB87A06}" type="pres">
      <dgm:prSet presAssocID="{3F6992B3-E1D1-45C0-8B73-0795C70ED79C}" presName="parentLin" presStyleCnt="0"/>
      <dgm:spPr/>
    </dgm:pt>
    <dgm:pt modelId="{B1C0FC27-62DD-40A4-B585-1F08C015EC88}" type="pres">
      <dgm:prSet presAssocID="{3F6992B3-E1D1-45C0-8B73-0795C70ED7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944581-9C12-44D4-AC83-A5571D7A318B}" type="pres">
      <dgm:prSet presAssocID="{3F6992B3-E1D1-45C0-8B73-0795C70ED7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123AB-E69D-42E1-A26C-62D3378B9BF0}" type="pres">
      <dgm:prSet presAssocID="{3F6992B3-E1D1-45C0-8B73-0795C70ED79C}" presName="negativeSpace" presStyleCnt="0"/>
      <dgm:spPr/>
    </dgm:pt>
    <dgm:pt modelId="{C884F834-3FC0-4D2A-801E-ABE367F7311D}" type="pres">
      <dgm:prSet presAssocID="{3F6992B3-E1D1-45C0-8B73-0795C70ED79C}" presName="childText" presStyleLbl="conFgAcc1" presStyleIdx="0" presStyleCnt="3" custLinFactNeighborY="1495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57CB2018-5D85-42CA-8DB6-61D73E0F3A0D}" type="pres">
      <dgm:prSet presAssocID="{B26CD08A-DB25-437A-B173-7D0ECF9798DD}" presName="spaceBetweenRectangles" presStyleCnt="0"/>
      <dgm:spPr/>
    </dgm:pt>
    <dgm:pt modelId="{809DDE84-7FFB-4CF5-88CB-5E46BA3E62A7}" type="pres">
      <dgm:prSet presAssocID="{5BDF4EEB-0ED3-425A-8BB2-6355D485EBF4}" presName="parentLin" presStyleCnt="0"/>
      <dgm:spPr/>
    </dgm:pt>
    <dgm:pt modelId="{610AE78F-0F8E-4B7A-BC73-838FC4CD8AA3}" type="pres">
      <dgm:prSet presAssocID="{5BDF4EEB-0ED3-425A-8BB2-6355D485EBF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589F9B8-CCDD-426F-A79B-65C8BC64C22D}" type="pres">
      <dgm:prSet presAssocID="{5BDF4EEB-0ED3-425A-8BB2-6355D485EB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5AD47-BE12-476D-83A2-920ACB8A4422}" type="pres">
      <dgm:prSet presAssocID="{5BDF4EEB-0ED3-425A-8BB2-6355D485EBF4}" presName="negativeSpace" presStyleCnt="0"/>
      <dgm:spPr/>
    </dgm:pt>
    <dgm:pt modelId="{37CE7747-094C-4C58-ADA9-EF4C3DF9D9E6}" type="pres">
      <dgm:prSet presAssocID="{5BDF4EEB-0ED3-425A-8BB2-6355D485EBF4}" presName="childText" presStyleLbl="conFgAcc1" presStyleIdx="1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88923D7D-B31D-4F43-AEDD-73698401CAA9}" type="pres">
      <dgm:prSet presAssocID="{61F69B5C-A39C-4489-8A8C-8C0DD0BF952F}" presName="spaceBetweenRectangles" presStyleCnt="0"/>
      <dgm:spPr/>
    </dgm:pt>
    <dgm:pt modelId="{97520876-75B1-4426-A9B5-FFAD478654D0}" type="pres">
      <dgm:prSet presAssocID="{31970B18-2A76-4971-B972-8009288D239B}" presName="parentLin" presStyleCnt="0"/>
      <dgm:spPr/>
    </dgm:pt>
    <dgm:pt modelId="{DF9F30B7-A807-4891-8B19-E8D287E5B82D}" type="pres">
      <dgm:prSet presAssocID="{31970B18-2A76-4971-B972-8009288D239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A658A24-6BC2-4072-B863-696B0E9A5F67}" type="pres">
      <dgm:prSet presAssocID="{31970B18-2A76-4971-B972-8009288D23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DED5C-F788-4E09-9405-5A552FE7FF81}" type="pres">
      <dgm:prSet presAssocID="{31970B18-2A76-4971-B972-8009288D239B}" presName="negativeSpace" presStyleCnt="0"/>
      <dgm:spPr/>
    </dgm:pt>
    <dgm:pt modelId="{6263402C-5913-4059-AA1C-8E869FA0ADF4}" type="pres">
      <dgm:prSet presAssocID="{31970B18-2A76-4971-B972-8009288D239B}" presName="childText" presStyleLbl="conFgAcc1" presStyleIdx="2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9FA01075-0557-4AE3-817C-F9A05C647968}" type="presOf" srcId="{3F6992B3-E1D1-45C0-8B73-0795C70ED79C}" destId="{10944581-9C12-44D4-AC83-A5571D7A318B}" srcOrd="1" destOrd="0" presId="urn:microsoft.com/office/officeart/2005/8/layout/list1"/>
    <dgm:cxn modelId="{7F70E2B1-85F4-4679-91AD-507859F6B630}" type="presOf" srcId="{030E3AAB-48C7-4D66-A2BD-53D917DB9F8F}" destId="{FE480A9C-E568-40ED-A07E-DDA291C20185}" srcOrd="0" destOrd="0" presId="urn:microsoft.com/office/officeart/2005/8/layout/list1"/>
    <dgm:cxn modelId="{2954973F-E7D0-4123-82FA-1575CEC2203B}" srcId="{030E3AAB-48C7-4D66-A2BD-53D917DB9F8F}" destId="{3F6992B3-E1D1-45C0-8B73-0795C70ED79C}" srcOrd="0" destOrd="0" parTransId="{E124BD8A-D7C8-4854-9918-15D3F7917FAA}" sibTransId="{B26CD08A-DB25-437A-B173-7D0ECF9798DD}"/>
    <dgm:cxn modelId="{8884632F-18F6-4846-941A-C4DD2A6DFFB8}" type="presOf" srcId="{31970B18-2A76-4971-B972-8009288D239B}" destId="{DF9F30B7-A807-4891-8B19-E8D287E5B82D}" srcOrd="0" destOrd="0" presId="urn:microsoft.com/office/officeart/2005/8/layout/list1"/>
    <dgm:cxn modelId="{2C6F1C6C-BAD4-4B11-860B-733B10446F83}" type="presOf" srcId="{5BDF4EEB-0ED3-425A-8BB2-6355D485EBF4}" destId="{5589F9B8-CCDD-426F-A79B-65C8BC64C22D}" srcOrd="1" destOrd="0" presId="urn:microsoft.com/office/officeart/2005/8/layout/list1"/>
    <dgm:cxn modelId="{F84E5C26-3544-4031-97EA-0632D636F283}" type="presOf" srcId="{3F6992B3-E1D1-45C0-8B73-0795C70ED79C}" destId="{B1C0FC27-62DD-40A4-B585-1F08C015EC88}" srcOrd="0" destOrd="0" presId="urn:microsoft.com/office/officeart/2005/8/layout/list1"/>
    <dgm:cxn modelId="{720AC9B8-277D-4674-9C9D-414A8331AD70}" srcId="{030E3AAB-48C7-4D66-A2BD-53D917DB9F8F}" destId="{31970B18-2A76-4971-B972-8009288D239B}" srcOrd="2" destOrd="0" parTransId="{A08C258D-6C86-42A9-B951-12DC619F58AF}" sibTransId="{AE6BA131-BA2A-4AA8-BD49-BBDDB4985CA0}"/>
    <dgm:cxn modelId="{4E94BB3C-1D0F-4092-A46B-0936EC7AD2EC}" type="presOf" srcId="{31970B18-2A76-4971-B972-8009288D239B}" destId="{CA658A24-6BC2-4072-B863-696B0E9A5F67}" srcOrd="1" destOrd="0" presId="urn:microsoft.com/office/officeart/2005/8/layout/list1"/>
    <dgm:cxn modelId="{EC0A35AB-1C72-4FD1-A3B5-9DE307E54CF3}" type="presOf" srcId="{5BDF4EEB-0ED3-425A-8BB2-6355D485EBF4}" destId="{610AE78F-0F8E-4B7A-BC73-838FC4CD8AA3}" srcOrd="0" destOrd="0" presId="urn:microsoft.com/office/officeart/2005/8/layout/list1"/>
    <dgm:cxn modelId="{EE301C2A-5960-4605-B23C-AD3738ADD329}" srcId="{030E3AAB-48C7-4D66-A2BD-53D917DB9F8F}" destId="{5BDF4EEB-0ED3-425A-8BB2-6355D485EBF4}" srcOrd="1" destOrd="0" parTransId="{0F63043F-A36C-40C8-A189-71920083C549}" sibTransId="{61F69B5C-A39C-4489-8A8C-8C0DD0BF952F}"/>
    <dgm:cxn modelId="{CCE5824C-017D-4702-BF15-081761B20C82}" type="presParOf" srcId="{FE480A9C-E568-40ED-A07E-DDA291C20185}" destId="{7319A218-8458-42D7-A319-04868EB87A06}" srcOrd="0" destOrd="0" presId="urn:microsoft.com/office/officeart/2005/8/layout/list1"/>
    <dgm:cxn modelId="{3D3B8A16-2A6A-4826-AD28-DA7855E742A7}" type="presParOf" srcId="{7319A218-8458-42D7-A319-04868EB87A06}" destId="{B1C0FC27-62DD-40A4-B585-1F08C015EC88}" srcOrd="0" destOrd="0" presId="urn:microsoft.com/office/officeart/2005/8/layout/list1"/>
    <dgm:cxn modelId="{938453FC-0450-4B01-B9A7-DF53B39E262E}" type="presParOf" srcId="{7319A218-8458-42D7-A319-04868EB87A06}" destId="{10944581-9C12-44D4-AC83-A5571D7A318B}" srcOrd="1" destOrd="0" presId="urn:microsoft.com/office/officeart/2005/8/layout/list1"/>
    <dgm:cxn modelId="{1A41ED88-A3B4-4995-87A7-E5D702806F4A}" type="presParOf" srcId="{FE480A9C-E568-40ED-A07E-DDA291C20185}" destId="{195123AB-E69D-42E1-A26C-62D3378B9BF0}" srcOrd="1" destOrd="0" presId="urn:microsoft.com/office/officeart/2005/8/layout/list1"/>
    <dgm:cxn modelId="{6A8F7988-88A9-4356-9004-C80FDE391C9B}" type="presParOf" srcId="{FE480A9C-E568-40ED-A07E-DDA291C20185}" destId="{C884F834-3FC0-4D2A-801E-ABE367F7311D}" srcOrd="2" destOrd="0" presId="urn:microsoft.com/office/officeart/2005/8/layout/list1"/>
    <dgm:cxn modelId="{D351EF1D-E83B-4512-9D8E-C0AA4FE0F6DE}" type="presParOf" srcId="{FE480A9C-E568-40ED-A07E-DDA291C20185}" destId="{57CB2018-5D85-42CA-8DB6-61D73E0F3A0D}" srcOrd="3" destOrd="0" presId="urn:microsoft.com/office/officeart/2005/8/layout/list1"/>
    <dgm:cxn modelId="{B99038A7-C0E1-4EF0-A14B-728C4AC815E2}" type="presParOf" srcId="{FE480A9C-E568-40ED-A07E-DDA291C20185}" destId="{809DDE84-7FFB-4CF5-88CB-5E46BA3E62A7}" srcOrd="4" destOrd="0" presId="urn:microsoft.com/office/officeart/2005/8/layout/list1"/>
    <dgm:cxn modelId="{9D84A5EF-D182-4A2E-AEEA-7FB81C05FB06}" type="presParOf" srcId="{809DDE84-7FFB-4CF5-88CB-5E46BA3E62A7}" destId="{610AE78F-0F8E-4B7A-BC73-838FC4CD8AA3}" srcOrd="0" destOrd="0" presId="urn:microsoft.com/office/officeart/2005/8/layout/list1"/>
    <dgm:cxn modelId="{74695EAC-F526-46D9-949E-CD04E4BE7903}" type="presParOf" srcId="{809DDE84-7FFB-4CF5-88CB-5E46BA3E62A7}" destId="{5589F9B8-CCDD-426F-A79B-65C8BC64C22D}" srcOrd="1" destOrd="0" presId="urn:microsoft.com/office/officeart/2005/8/layout/list1"/>
    <dgm:cxn modelId="{E97B496A-1CEF-4EBA-84F9-924B607A3938}" type="presParOf" srcId="{FE480A9C-E568-40ED-A07E-DDA291C20185}" destId="{CF25AD47-BE12-476D-83A2-920ACB8A4422}" srcOrd="5" destOrd="0" presId="urn:microsoft.com/office/officeart/2005/8/layout/list1"/>
    <dgm:cxn modelId="{AD9D7BFA-70D5-41D1-BEAA-D1BA420C8CF4}" type="presParOf" srcId="{FE480A9C-E568-40ED-A07E-DDA291C20185}" destId="{37CE7747-094C-4C58-ADA9-EF4C3DF9D9E6}" srcOrd="6" destOrd="0" presId="urn:microsoft.com/office/officeart/2005/8/layout/list1"/>
    <dgm:cxn modelId="{47B9A6C0-C0BA-4ED0-BC9D-6522E45D60E3}" type="presParOf" srcId="{FE480A9C-E568-40ED-A07E-DDA291C20185}" destId="{88923D7D-B31D-4F43-AEDD-73698401CAA9}" srcOrd="7" destOrd="0" presId="urn:microsoft.com/office/officeart/2005/8/layout/list1"/>
    <dgm:cxn modelId="{C48839F6-BE97-4413-8FEF-9CE2857C4789}" type="presParOf" srcId="{FE480A9C-E568-40ED-A07E-DDA291C20185}" destId="{97520876-75B1-4426-A9B5-FFAD478654D0}" srcOrd="8" destOrd="0" presId="urn:microsoft.com/office/officeart/2005/8/layout/list1"/>
    <dgm:cxn modelId="{A748085A-2119-442B-A28C-77319DAD6728}" type="presParOf" srcId="{97520876-75B1-4426-A9B5-FFAD478654D0}" destId="{DF9F30B7-A807-4891-8B19-E8D287E5B82D}" srcOrd="0" destOrd="0" presId="urn:microsoft.com/office/officeart/2005/8/layout/list1"/>
    <dgm:cxn modelId="{2FC0B5D3-B10F-430B-81FC-F929DBF64D28}" type="presParOf" srcId="{97520876-75B1-4426-A9B5-FFAD478654D0}" destId="{CA658A24-6BC2-4072-B863-696B0E9A5F67}" srcOrd="1" destOrd="0" presId="urn:microsoft.com/office/officeart/2005/8/layout/list1"/>
    <dgm:cxn modelId="{C91D0F89-A989-45A4-AEA2-9016F8D5E4EF}" type="presParOf" srcId="{FE480A9C-E568-40ED-A07E-DDA291C20185}" destId="{A50DED5C-F788-4E09-9405-5A552FE7FF81}" srcOrd="9" destOrd="0" presId="urn:microsoft.com/office/officeart/2005/8/layout/list1"/>
    <dgm:cxn modelId="{C8C6C90C-29B9-443D-8923-E76237CD42DF}" type="presParOf" srcId="{FE480A9C-E568-40ED-A07E-DDA291C20185}" destId="{6263402C-5913-4059-AA1C-8E869FA0ADF4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6EF870-5C16-4D09-859C-368B9E1BE2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70442D80-7A0E-47B9-947D-C3C4746DE988}">
      <dgm:prSet phldrT="[Текст]" phldr="1"/>
      <dgm:spPr/>
      <dgm:t>
        <a:bodyPr/>
        <a:lstStyle/>
        <a:p>
          <a:endParaRPr lang="ru-RU"/>
        </a:p>
      </dgm:t>
    </dgm:pt>
    <dgm:pt modelId="{AB835108-3771-4A99-BD51-91C11A7FD12A}" type="parTrans" cxnId="{535CD6EE-7471-4751-B385-56E56794559A}">
      <dgm:prSet/>
      <dgm:spPr/>
      <dgm:t>
        <a:bodyPr/>
        <a:lstStyle/>
        <a:p>
          <a:endParaRPr lang="ru-RU"/>
        </a:p>
      </dgm:t>
    </dgm:pt>
    <dgm:pt modelId="{61261B05-2849-4E8C-A9E2-B4865A2BCB33}" type="sibTrans" cxnId="{535CD6EE-7471-4751-B385-56E56794559A}">
      <dgm:prSet/>
      <dgm:spPr/>
      <dgm:t>
        <a:bodyPr/>
        <a:lstStyle/>
        <a:p>
          <a:endParaRPr lang="ru-RU"/>
        </a:p>
      </dgm:t>
    </dgm:pt>
    <dgm:pt modelId="{2A127718-9683-4E3C-AE7F-49DD16CB2D7B}">
      <dgm:prSet phldrT="[Текст]" phldr="1"/>
      <dgm:spPr/>
      <dgm:t>
        <a:bodyPr/>
        <a:lstStyle/>
        <a:p>
          <a:endParaRPr lang="ru-RU"/>
        </a:p>
      </dgm:t>
    </dgm:pt>
    <dgm:pt modelId="{03B912F7-548E-4182-B2B1-32029E662C17}" type="parTrans" cxnId="{009CE1EC-F5C6-4185-A12D-EF314AFFDFC8}">
      <dgm:prSet/>
      <dgm:spPr/>
      <dgm:t>
        <a:bodyPr/>
        <a:lstStyle/>
        <a:p>
          <a:endParaRPr lang="ru-RU"/>
        </a:p>
      </dgm:t>
    </dgm:pt>
    <dgm:pt modelId="{ABAA7911-5049-4528-A22B-55945997CF06}" type="sibTrans" cxnId="{009CE1EC-F5C6-4185-A12D-EF314AFFDFC8}">
      <dgm:prSet/>
      <dgm:spPr/>
      <dgm:t>
        <a:bodyPr/>
        <a:lstStyle/>
        <a:p>
          <a:endParaRPr lang="ru-RU"/>
        </a:p>
      </dgm:t>
    </dgm:pt>
    <dgm:pt modelId="{6981B6BC-3456-42E5-8DA1-524CA07FBF55}">
      <dgm:prSet phldrT="[Текст]" phldr="1"/>
      <dgm:spPr/>
      <dgm:t>
        <a:bodyPr/>
        <a:lstStyle/>
        <a:p>
          <a:endParaRPr lang="ru-RU"/>
        </a:p>
      </dgm:t>
    </dgm:pt>
    <dgm:pt modelId="{3AE43066-5A6D-46F9-A311-74CB9907EE4F}" type="parTrans" cxnId="{C514816B-61A8-4CE6-9B6E-022EAAFB3FF4}">
      <dgm:prSet/>
      <dgm:spPr/>
      <dgm:t>
        <a:bodyPr/>
        <a:lstStyle/>
        <a:p>
          <a:endParaRPr lang="ru-RU"/>
        </a:p>
      </dgm:t>
    </dgm:pt>
    <dgm:pt modelId="{6DC3BF55-5CCF-4033-AD5E-88AA6BAE645B}" type="sibTrans" cxnId="{C514816B-61A8-4CE6-9B6E-022EAAFB3FF4}">
      <dgm:prSet/>
      <dgm:spPr/>
      <dgm:t>
        <a:bodyPr/>
        <a:lstStyle/>
        <a:p>
          <a:endParaRPr lang="ru-RU"/>
        </a:p>
      </dgm:t>
    </dgm:pt>
    <dgm:pt modelId="{044B439C-B894-45EA-B48E-1EBD7FF7211C}" type="pres">
      <dgm:prSet presAssocID="{526EF870-5C16-4D09-859C-368B9E1BE227}" presName="Name0" presStyleCnt="0">
        <dgm:presLayoutVars>
          <dgm:dir/>
          <dgm:resizeHandles val="exact"/>
        </dgm:presLayoutVars>
      </dgm:prSet>
      <dgm:spPr/>
    </dgm:pt>
    <dgm:pt modelId="{DA4204C8-A194-433A-B5C6-263966E3F2EA}" type="pres">
      <dgm:prSet presAssocID="{70442D80-7A0E-47B9-947D-C3C4746DE9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421E0-732D-4341-9AFA-3859CF9AFC74}" type="pres">
      <dgm:prSet presAssocID="{61261B05-2849-4E8C-A9E2-B4865A2BCB3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9399637-578D-4EAA-96E0-46D06E676B92}" type="pres">
      <dgm:prSet presAssocID="{61261B05-2849-4E8C-A9E2-B4865A2BCB3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CEC48B7-9A01-4D15-A06E-A5E4C3C12158}" type="pres">
      <dgm:prSet presAssocID="{2A127718-9683-4E3C-AE7F-49DD16CB2D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F0479-14FA-448E-B074-30BCBEF8AC0F}" type="pres">
      <dgm:prSet presAssocID="{ABAA7911-5049-4528-A22B-55945997CF0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2AC240D-9B8E-44B2-A648-3D6323BBBFD3}" type="pres">
      <dgm:prSet presAssocID="{ABAA7911-5049-4528-A22B-55945997CF0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981199A-054B-48D8-8A60-B01740D33EF1}" type="pres">
      <dgm:prSet presAssocID="{6981B6BC-3456-42E5-8DA1-524CA07FBF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64E92-4F43-4773-9E4B-48EC86CE2FC4}" type="presOf" srcId="{2A127718-9683-4E3C-AE7F-49DD16CB2D7B}" destId="{ECEC48B7-9A01-4D15-A06E-A5E4C3C12158}" srcOrd="0" destOrd="0" presId="urn:microsoft.com/office/officeart/2005/8/layout/process1"/>
    <dgm:cxn modelId="{03CD0139-341A-4B7B-8F6E-C518746A117E}" type="presOf" srcId="{ABAA7911-5049-4528-A22B-55945997CF06}" destId="{EE6F0479-14FA-448E-B074-30BCBEF8AC0F}" srcOrd="0" destOrd="0" presId="urn:microsoft.com/office/officeart/2005/8/layout/process1"/>
    <dgm:cxn modelId="{45871C42-3918-4A5F-917D-B2560623F60A}" type="presOf" srcId="{6981B6BC-3456-42E5-8DA1-524CA07FBF55}" destId="{5981199A-054B-48D8-8A60-B01740D33EF1}" srcOrd="0" destOrd="0" presId="urn:microsoft.com/office/officeart/2005/8/layout/process1"/>
    <dgm:cxn modelId="{AA8D7424-7895-408B-B78F-385CED218663}" type="presOf" srcId="{ABAA7911-5049-4528-A22B-55945997CF06}" destId="{C2AC240D-9B8E-44B2-A648-3D6323BBBFD3}" srcOrd="1" destOrd="0" presId="urn:microsoft.com/office/officeart/2005/8/layout/process1"/>
    <dgm:cxn modelId="{08F597C4-4433-4E04-948D-CF53952FC2CA}" type="presOf" srcId="{61261B05-2849-4E8C-A9E2-B4865A2BCB33}" destId="{801421E0-732D-4341-9AFA-3859CF9AFC74}" srcOrd="0" destOrd="0" presId="urn:microsoft.com/office/officeart/2005/8/layout/process1"/>
    <dgm:cxn modelId="{C514816B-61A8-4CE6-9B6E-022EAAFB3FF4}" srcId="{526EF870-5C16-4D09-859C-368B9E1BE227}" destId="{6981B6BC-3456-42E5-8DA1-524CA07FBF55}" srcOrd="2" destOrd="0" parTransId="{3AE43066-5A6D-46F9-A311-74CB9907EE4F}" sibTransId="{6DC3BF55-5CCF-4033-AD5E-88AA6BAE645B}"/>
    <dgm:cxn modelId="{6F4D794E-9386-41B9-80D2-6A849B07E84A}" type="presOf" srcId="{61261B05-2849-4E8C-A9E2-B4865A2BCB33}" destId="{59399637-578D-4EAA-96E0-46D06E676B92}" srcOrd="1" destOrd="0" presId="urn:microsoft.com/office/officeart/2005/8/layout/process1"/>
    <dgm:cxn modelId="{009CE1EC-F5C6-4185-A12D-EF314AFFDFC8}" srcId="{526EF870-5C16-4D09-859C-368B9E1BE227}" destId="{2A127718-9683-4E3C-AE7F-49DD16CB2D7B}" srcOrd="1" destOrd="0" parTransId="{03B912F7-548E-4182-B2B1-32029E662C17}" sibTransId="{ABAA7911-5049-4528-A22B-55945997CF06}"/>
    <dgm:cxn modelId="{535CD6EE-7471-4751-B385-56E56794559A}" srcId="{526EF870-5C16-4D09-859C-368B9E1BE227}" destId="{70442D80-7A0E-47B9-947D-C3C4746DE988}" srcOrd="0" destOrd="0" parTransId="{AB835108-3771-4A99-BD51-91C11A7FD12A}" sibTransId="{61261B05-2849-4E8C-A9E2-B4865A2BCB33}"/>
    <dgm:cxn modelId="{B57894E5-2283-4822-BE41-DEB70E1BC4BE}" type="presOf" srcId="{70442D80-7A0E-47B9-947D-C3C4746DE988}" destId="{DA4204C8-A194-433A-B5C6-263966E3F2EA}" srcOrd="0" destOrd="0" presId="urn:microsoft.com/office/officeart/2005/8/layout/process1"/>
    <dgm:cxn modelId="{319D7BF6-4188-45DD-A8AC-67F1879C9987}" type="presOf" srcId="{526EF870-5C16-4D09-859C-368B9E1BE227}" destId="{044B439C-B894-45EA-B48E-1EBD7FF7211C}" srcOrd="0" destOrd="0" presId="urn:microsoft.com/office/officeart/2005/8/layout/process1"/>
    <dgm:cxn modelId="{06784617-04E5-49CB-8F9B-3385261F65FE}" type="presParOf" srcId="{044B439C-B894-45EA-B48E-1EBD7FF7211C}" destId="{DA4204C8-A194-433A-B5C6-263966E3F2EA}" srcOrd="0" destOrd="0" presId="urn:microsoft.com/office/officeart/2005/8/layout/process1"/>
    <dgm:cxn modelId="{ADD06773-3379-4F97-9139-8AF4CCB6D9B5}" type="presParOf" srcId="{044B439C-B894-45EA-B48E-1EBD7FF7211C}" destId="{801421E0-732D-4341-9AFA-3859CF9AFC74}" srcOrd="1" destOrd="0" presId="urn:microsoft.com/office/officeart/2005/8/layout/process1"/>
    <dgm:cxn modelId="{AB7B38D2-BD33-47F5-BFFF-7A2F05EEDC1F}" type="presParOf" srcId="{801421E0-732D-4341-9AFA-3859CF9AFC74}" destId="{59399637-578D-4EAA-96E0-46D06E676B92}" srcOrd="0" destOrd="0" presId="urn:microsoft.com/office/officeart/2005/8/layout/process1"/>
    <dgm:cxn modelId="{6AF244EC-B427-4B47-A00A-85FC3C30BC48}" type="presParOf" srcId="{044B439C-B894-45EA-B48E-1EBD7FF7211C}" destId="{ECEC48B7-9A01-4D15-A06E-A5E4C3C12158}" srcOrd="2" destOrd="0" presId="urn:microsoft.com/office/officeart/2005/8/layout/process1"/>
    <dgm:cxn modelId="{88A1A1AB-B76C-4683-8575-997B6B8ED5CC}" type="presParOf" srcId="{044B439C-B894-45EA-B48E-1EBD7FF7211C}" destId="{EE6F0479-14FA-448E-B074-30BCBEF8AC0F}" srcOrd="3" destOrd="0" presId="urn:microsoft.com/office/officeart/2005/8/layout/process1"/>
    <dgm:cxn modelId="{C8DD20AB-59D6-4D81-9155-280F93B9F79E}" type="presParOf" srcId="{EE6F0479-14FA-448E-B074-30BCBEF8AC0F}" destId="{C2AC240D-9B8E-44B2-A648-3D6323BBBFD3}" srcOrd="0" destOrd="0" presId="urn:microsoft.com/office/officeart/2005/8/layout/process1"/>
    <dgm:cxn modelId="{079CA6BD-1563-4014-A0D7-074D1481F96F}" type="presParOf" srcId="{044B439C-B894-45EA-B48E-1EBD7FF7211C}" destId="{5981199A-054B-48D8-8A60-B01740D33EF1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духовно-нравственного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 дошкольников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utla\Desktop\Дет сад\Андерсен\Для воспитателей\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5903893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 примере сказок Г.Х. Андерсена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1571612"/>
            <a:ext cx="7715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800" dirty="0" smtClean="0"/>
          </a:p>
          <a:p>
            <a:endParaRPr lang="ru-RU" dirty="0"/>
          </a:p>
        </p:txBody>
      </p:sp>
      <p:pic>
        <p:nvPicPr>
          <p:cNvPr id="1026" name="Picture 2" descr="C:\Users\Tutla\Desktop\Дет сад\Андерсен\Для воспитателей\гадкий утен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6357982" cy="55721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357166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Гадкий утенок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1571612"/>
            <a:ext cx="7715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800" dirty="0" smtClean="0"/>
          </a:p>
          <a:p>
            <a:endParaRPr lang="ru-RU" dirty="0"/>
          </a:p>
        </p:txBody>
      </p:sp>
      <p:pic>
        <p:nvPicPr>
          <p:cNvPr id="2050" name="Picture 2" descr="C:\Users\Tutla\Desktop\Дет сад\Андерсен\Для воспитателей\дюймов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6929486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071670" y="42860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Дюймовочка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1571612"/>
            <a:ext cx="7715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800" dirty="0" smtClean="0"/>
          </a:p>
          <a:p>
            <a:endParaRPr lang="ru-RU" dirty="0"/>
          </a:p>
        </p:txBody>
      </p:sp>
      <p:pic>
        <p:nvPicPr>
          <p:cNvPr id="3074" name="Picture 2" descr="C:\Users\Tutla\Desktop\Дет сад\Андерсен\Для воспитателей\принцес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773470" cy="6143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86446" y="1000108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Принцесса на горошине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85789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Tutla\Desktop\Дет сад\Андерсен\по ромашке\anderse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71480"/>
            <a:ext cx="664373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57166"/>
            <a:ext cx="7929618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/>
              <a:t>Сказкотерапия </a:t>
            </a:r>
            <a:r>
              <a:rPr lang="ru-RU" sz="3200" dirty="0" smtClean="0"/>
              <a:t>является инструментом передачи опыта «из уст в уста». Это способ воспитания у ребенка особого отношения к миру, принятого у данного социума.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/>
              <a:t>Сказкотерапия — </a:t>
            </a:r>
            <a:r>
              <a:rPr lang="ru-RU" sz="3200" dirty="0" smtClean="0"/>
              <a:t>это способ передачи индивидууму (чаще ребенку) необходимых моральных норм и правил. Эта информация заложена в фольклорных сказках и преданиях, былинах, притчах. Древнейший способ социализации и передачи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42918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Метод сказок с терапевтическим эффектом чаще всего применяется с целями: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000240"/>
            <a:ext cx="44291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снижения уровня агрессивности у детей;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устранения состояния тревожности и страхов;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развития эмоциональной </a:t>
            </a:r>
            <a:r>
              <a:rPr lang="ru-RU" sz="2800" dirty="0" err="1" smtClean="0"/>
              <a:t>саморегуляции</a:t>
            </a:r>
            <a:r>
              <a:rPr lang="ru-RU" sz="2800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установления положительных взаимоотношений с другими детьми. </a:t>
            </a:r>
          </a:p>
          <a:p>
            <a:endParaRPr lang="ru-RU" dirty="0"/>
          </a:p>
        </p:txBody>
      </p:sp>
      <p:pic>
        <p:nvPicPr>
          <p:cNvPr id="5122" name="Picture 2" descr="C:\Users\Tutla\Desktop\Дет сад\Андерсен\Для воспитателей\мама читает сказ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226" y="3500438"/>
            <a:ext cx="4393330" cy="320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3582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Разида</a:t>
            </a:r>
            <a:r>
              <a:rPr lang="ru-RU" sz="2800" dirty="0" smtClean="0"/>
              <a:t> Ткач в своей книге «Сказкотерапия детских проблем» выделяет </a:t>
            </a:r>
            <a:r>
              <a:rPr lang="ru-RU" sz="2800" b="1" i="1" dirty="0" smtClean="0"/>
              <a:t>виды сказок</a:t>
            </a:r>
            <a:r>
              <a:rPr lang="ru-RU" sz="2800" dirty="0" smtClean="0"/>
              <a:t> в ракурсе отдельно взятых проблем: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748909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по преодолению страхов (к темноте, кабинету врача и пр.)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 для снижения </a:t>
            </a:r>
            <a:r>
              <a:rPr lang="ru-RU" sz="2800" dirty="0" err="1" smtClean="0"/>
              <a:t>гиперактивности</a:t>
            </a:r>
            <a:r>
              <a:rPr lang="ru-RU" sz="28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для преодоления агрессивности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 направленные на работу с расстройствами поведения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по преодолению проблем, связанными с отношениями в семье (случаи с разводом родителей, появлением новых членов семьи и пр.)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в случае потери любимых родственников или животных.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70723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 качестве детских терапевтических сказок используются: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27860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притча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сказка 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басня 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легенда или миф 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былина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анекдот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детектив</a:t>
            </a:r>
          </a:p>
          <a:p>
            <a:endParaRPr lang="ru-RU" dirty="0"/>
          </a:p>
        </p:txBody>
      </p:sp>
      <p:pic>
        <p:nvPicPr>
          <p:cNvPr id="6146" name="Picture 2" descr="C:\Users\Tutla\Desktop\Дет сад\Андерсен\Для воспитателей\ф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5822198" cy="4243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572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Согласно ещё одной известной типологии, сказки бывают </a:t>
            </a:r>
            <a:r>
              <a:rPr lang="ru-RU" sz="3200" b="1" i="1" dirty="0" smtClean="0"/>
              <a:t>следующих видов:</a:t>
            </a:r>
            <a:r>
              <a:rPr lang="ru-RU" sz="3200" dirty="0" smtClean="0"/>
              <a:t>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143116"/>
            <a:ext cx="47149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Художественные. </a:t>
            </a:r>
          </a:p>
          <a:p>
            <a:r>
              <a:rPr lang="ru-RU" sz="2800" dirty="0" smtClean="0"/>
              <a:t>2. Народные. </a:t>
            </a:r>
          </a:p>
          <a:p>
            <a:r>
              <a:rPr lang="ru-RU" sz="2800" dirty="0" smtClean="0"/>
              <a:t>3. Авторские. </a:t>
            </a:r>
          </a:p>
          <a:p>
            <a:r>
              <a:rPr lang="ru-RU" sz="2800" dirty="0" smtClean="0"/>
              <a:t>4. Дидактические. </a:t>
            </a:r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Психокоррекционные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6. Психотерапевтические.</a:t>
            </a:r>
          </a:p>
          <a:p>
            <a:endParaRPr lang="ru-RU" dirty="0"/>
          </a:p>
        </p:txBody>
      </p:sp>
      <p:pic>
        <p:nvPicPr>
          <p:cNvPr id="7170" name="Picture 2" descr="C:\Users\Tutla\Desktop\Дет сад\Андерсен\Для воспитателей\папа читает сказ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4429123" cy="377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0"/>
            <a:ext cx="6143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Сюжеты сказок разнообразны:</a:t>
            </a: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714356"/>
          <a:ext cx="892971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715008" y="2000240"/>
            <a:ext cx="1643074" cy="1627190"/>
            <a:chOff x="3952472" y="1468437"/>
            <a:chExt cx="1127124" cy="1127124"/>
          </a:xfrm>
        </p:grpSpPr>
        <p:sp>
          <p:nvSpPr>
            <p:cNvPr id="10" name="Овал 9"/>
            <p:cNvSpPr/>
            <p:nvPr/>
          </p:nvSpPr>
          <p:spPr>
            <a:xfrm>
              <a:off x="3952472" y="1468437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117536" y="1633500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5008" y="250030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Волшебные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7643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Принципы построения </a:t>
            </a:r>
            <a:r>
              <a:rPr lang="ru-RU" sz="2800" b="1" i="1" dirty="0" err="1" smtClean="0"/>
              <a:t>сказкотерапевтического</a:t>
            </a:r>
            <a:r>
              <a:rPr lang="ru-RU" sz="2800" b="1" i="1" dirty="0" smtClean="0"/>
              <a:t> занятия:</a:t>
            </a:r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857224" y="1714488"/>
          <a:ext cx="750099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Tutla\Desktop\Дет сад\Андерсен\Для воспитателей\9b99392f22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Структура занятия:</a:t>
            </a:r>
            <a:endParaRPr lang="ru-RU" sz="3200" dirty="0" smtClean="0"/>
          </a:p>
        </p:txBody>
      </p:sp>
      <p:sp>
        <p:nvSpPr>
          <p:cNvPr id="14" name="Овал 13"/>
          <p:cNvSpPr/>
          <p:nvPr/>
        </p:nvSpPr>
        <p:spPr>
          <a:xfrm>
            <a:off x="500034" y="928670"/>
            <a:ext cx="2428892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Ритуал «входа» в сказку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3500430" y="928670"/>
            <a:ext cx="2428892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Повторение</a:t>
            </a:r>
            <a:endParaRPr lang="ru-RU" sz="2000" dirty="0"/>
          </a:p>
        </p:txBody>
      </p:sp>
      <p:sp>
        <p:nvSpPr>
          <p:cNvPr id="17" name="Овал 16"/>
          <p:cNvSpPr/>
          <p:nvPr/>
        </p:nvSpPr>
        <p:spPr>
          <a:xfrm>
            <a:off x="6500826" y="928670"/>
            <a:ext cx="2428892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Расширение</a:t>
            </a:r>
            <a:endParaRPr lang="ru-RU" sz="2000" dirty="0"/>
          </a:p>
        </p:txBody>
      </p:sp>
      <p:sp>
        <p:nvSpPr>
          <p:cNvPr id="18" name="Овал 17"/>
          <p:cNvSpPr/>
          <p:nvPr/>
        </p:nvSpPr>
        <p:spPr>
          <a:xfrm>
            <a:off x="500034" y="3214686"/>
            <a:ext cx="2428892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Закрепление</a:t>
            </a:r>
            <a:endParaRPr lang="ru-RU" sz="2000" dirty="0"/>
          </a:p>
        </p:txBody>
      </p:sp>
      <p:sp>
        <p:nvSpPr>
          <p:cNvPr id="19" name="Овал 18"/>
          <p:cNvSpPr/>
          <p:nvPr/>
        </p:nvSpPr>
        <p:spPr>
          <a:xfrm>
            <a:off x="3500430" y="3214686"/>
            <a:ext cx="2428892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Интеграция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6429388" y="3214686"/>
            <a:ext cx="2428892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Рефлексия</a:t>
            </a:r>
            <a:endParaRPr lang="ru-RU" sz="2000" dirty="0"/>
          </a:p>
        </p:txBody>
      </p:sp>
      <p:sp>
        <p:nvSpPr>
          <p:cNvPr id="21" name="Овал 20"/>
          <p:cNvSpPr/>
          <p:nvPr/>
        </p:nvSpPr>
        <p:spPr>
          <a:xfrm>
            <a:off x="3500430" y="5072074"/>
            <a:ext cx="2428892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Ритуал «</a:t>
            </a:r>
            <a:r>
              <a:rPr lang="ru-RU" sz="2000" dirty="0" smtClean="0"/>
              <a:t>выхода</a:t>
            </a:r>
            <a:r>
              <a:rPr lang="ru-RU" dirty="0" smtClean="0"/>
              <a:t>» из сказки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14" idx="6"/>
            <a:endCxn id="16" idx="2"/>
          </p:cNvCxnSpPr>
          <p:nvPr/>
        </p:nvCxnSpPr>
        <p:spPr>
          <a:xfrm>
            <a:off x="2928926" y="1750207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6"/>
            <a:endCxn id="17" idx="2"/>
          </p:cNvCxnSpPr>
          <p:nvPr/>
        </p:nvCxnSpPr>
        <p:spPr>
          <a:xfrm>
            <a:off x="5929322" y="1750207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6"/>
          </p:cNvCxnSpPr>
          <p:nvPr/>
        </p:nvCxnSpPr>
        <p:spPr>
          <a:xfrm>
            <a:off x="8929718" y="1750207"/>
            <a:ext cx="21428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8" idx="6"/>
            <a:endCxn id="19" idx="2"/>
          </p:cNvCxnSpPr>
          <p:nvPr/>
        </p:nvCxnSpPr>
        <p:spPr>
          <a:xfrm>
            <a:off x="2928926" y="4036223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9" idx="6"/>
            <a:endCxn id="20" idx="2"/>
          </p:cNvCxnSpPr>
          <p:nvPr/>
        </p:nvCxnSpPr>
        <p:spPr>
          <a:xfrm>
            <a:off x="5929322" y="403622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4"/>
          </p:cNvCxnSpPr>
          <p:nvPr/>
        </p:nvCxnSpPr>
        <p:spPr>
          <a:xfrm rot="5400000">
            <a:off x="6322231" y="4464851"/>
            <a:ext cx="928694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295</Words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Сказкотерапия как средство духовно-нравственного  воспитания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Tutla</dc:creator>
  <cp:lastModifiedBy>Tutla</cp:lastModifiedBy>
  <cp:revision>13</cp:revision>
  <dcterms:created xsi:type="dcterms:W3CDTF">2015-11-16T12:18:28Z</dcterms:created>
  <dcterms:modified xsi:type="dcterms:W3CDTF">2015-12-14T13:17:15Z</dcterms:modified>
</cp:coreProperties>
</file>