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8359080" cy="3888432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 pitchFamily="18" charset="0"/>
              </a:rPr>
              <a:t>Птицы на нашем участке</a:t>
            </a:r>
            <a:endParaRPr lang="ru-RU" sz="88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785794"/>
            <a:ext cx="6500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Дошкольное подразделение «Надежда» </a:t>
            </a: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ГБОУ СОШ № 2092 им. И. Н. </a:t>
            </a:r>
            <a:r>
              <a:rPr lang="ru-RU" sz="2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Кожедуба</a:t>
            </a:r>
            <a:endParaRPr lang="ru-RU" sz="2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представляет: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5328592" cy="42862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286721748_a5411c08c8_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96136" y="764704"/>
            <a:ext cx="3165220" cy="2115422"/>
          </a:xfrm>
        </p:spPr>
      </p:pic>
      <p:pic>
        <p:nvPicPr>
          <p:cNvPr id="5" name="Рисунок 4" descr="8278387566_5c6f1324bb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356992"/>
            <a:ext cx="3121152" cy="2090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20" y="1000108"/>
            <a:ext cx="5429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Семейство голубиных, или голуби, включает 285 ныне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живущих 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видов, 6 видов были истреблены. 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 Многие из этих видов не только многочисленны, но и энергично расселяются, как, например, кольчатая горлица, северная граница ареала которой достигла широты города Москвы. 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 Роль голубей в природе трудно переоценить. Так, очень многочисленный в лесах России вяхирь питается в основном желудями дуба, орешками бука и семенами хвойных деревьев. За одну кормежку он съедает в среднем до 60 г пищи. Выделяя большое количество помета, вяхири значительно влияют на круговорот веществ в природе и повышают продуктивность леса. В свою очередь, они служат добычей для хищных птиц и зверей, численность которых зависит от наличия пищи. Но проходит время, голуби и хищные животные погибают и их трупы поедаются </a:t>
            </a:r>
            <a:r>
              <a:rPr lang="ru-RU" sz="1600" b="1" dirty="0" err="1" smtClean="0">
                <a:solidFill>
                  <a:schemeClr val="accent2">
                    <a:lumMod val="75000"/>
                  </a:schemeClr>
                </a:solidFill>
              </a:rPr>
              <a:t>падальщиками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, которые имеются во всех классах животного мира. 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8572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Голубь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4834880" cy="4082234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Воробей – широко распространенная в городах птица небольшого размера. Вес воробья всего от 20 до 35 граммов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Свое название воробей получил в глубокой древности и связано оно с повадками этих птиц делать налеты на фермерские угодья. Гоняя птичек, люди кричали «Вора бей! ». Но справедливости ради стоит отметить, что налеты на поля совершали не всегда только воробьи, а и другие представители отряда. </a:t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В России встречаются два вида воробьев: воробей домовой, или городской, и воробей полевой, или деревенский.</a:t>
            </a:r>
            <a:endParaRPr lang="ru-RU" sz="16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Содержимое 3" descr="vorob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08104" y="980728"/>
            <a:ext cx="3322637" cy="2491978"/>
          </a:xfrm>
        </p:spPr>
      </p:pic>
      <p:pic>
        <p:nvPicPr>
          <p:cNvPr id="5" name="Рисунок 4" descr="voro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3933056"/>
            <a:ext cx="3077437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Воробей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86058"/>
            <a:ext cx="5114932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latin typeface="+mn-lt"/>
              </a:rPr>
              <a:t>Синицы — большая группа мелких птиц из отряда </a:t>
            </a:r>
            <a:r>
              <a:rPr lang="ru-RU" sz="1800" b="1" dirty="0" err="1" smtClean="0">
                <a:latin typeface="+mn-lt"/>
              </a:rPr>
              <a:t>Воробьинообразных</a:t>
            </a:r>
            <a:r>
              <a:rPr lang="ru-RU" sz="1800" b="1" dirty="0" smtClean="0">
                <a:latin typeface="+mn-lt"/>
              </a:rPr>
              <a:t> , </a:t>
            </a:r>
            <a:r>
              <a:rPr lang="ru-RU" sz="1800" b="1" dirty="0" smtClean="0">
                <a:latin typeface="+mn-lt"/>
              </a:rPr>
              <a:t>включающая представителей семейств Синицевых, Длиннохвостых и Толстоклювых синиц. </a:t>
            </a: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Несмотря </a:t>
            </a:r>
            <a:r>
              <a:rPr lang="ru-RU" sz="1800" b="1" dirty="0" smtClean="0">
                <a:latin typeface="+mn-lt"/>
              </a:rPr>
              <a:t>на сходство в названиях, настоящими синицами принято считать только представителей первого семейства, в то время как остальные виды с ними объединяет дальнее родство. </a:t>
            </a:r>
            <a:r>
              <a:rPr lang="ru-RU" sz="1800" b="1" dirty="0" smtClean="0">
                <a:latin typeface="+mn-lt"/>
              </a:rPr>
              <a:t/>
            </a:r>
            <a:br>
              <a:rPr lang="ru-RU" sz="1800" b="1" dirty="0" smtClean="0">
                <a:latin typeface="+mn-lt"/>
              </a:rPr>
            </a:br>
            <a:r>
              <a:rPr lang="ru-RU" sz="1800" b="1" dirty="0" smtClean="0">
                <a:latin typeface="+mn-lt"/>
              </a:rPr>
              <a:t>В </a:t>
            </a:r>
            <a:r>
              <a:rPr lang="ru-RU" sz="1800" b="1" dirty="0" smtClean="0">
                <a:latin typeface="+mn-lt"/>
              </a:rPr>
              <a:t>общей сложности в мире насчитывается около 100 видов этих пернатых</a:t>
            </a:r>
            <a:r>
              <a:rPr lang="ru-RU" sz="1600" dirty="0" smtClean="0">
                <a:latin typeface="+mn-lt"/>
              </a:rPr>
              <a:t>.</a:t>
            </a:r>
            <a:endParaRPr lang="ru-RU" sz="1600" dirty="0">
              <a:latin typeface="+mn-lt"/>
            </a:endParaRPr>
          </a:p>
        </p:txBody>
      </p:sp>
      <p:pic>
        <p:nvPicPr>
          <p:cNvPr id="4" name="Содержимое 3" descr="46654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124744"/>
            <a:ext cx="2243137" cy="1898952"/>
          </a:xfrm>
        </p:spPr>
      </p:pic>
      <p:pic>
        <p:nvPicPr>
          <p:cNvPr id="5" name="Рисунок 4" descr="zombie-t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789040"/>
            <a:ext cx="2798337" cy="23042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1142984"/>
            <a:ext cx="385765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синица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6131024" cy="351073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+mn-lt"/>
              </a:rPr>
              <a:t>Серую и черную ворон одни ученые относят к разным видам, другие считают их подвидами одного вида. Второе предположение, скорее всего, ближе к истине, так как в местах встречи популяций серых и черных ворон они нередко скрещиваются между собой, давая плодовитое потомство. Гибриды имеют темно-серую окраску с черными головой, крыльями, ногами и хвостом. Серая ворона обитает в Европе - на восток от р. Эльбы и в Западной Сибири. Черная ворона обитает в Западной и Центральной Европе, Средней и Восточной Азии, Северной Америке. Серая ворона имеет двухцветную окраску - голова, горло, "галстук" на груди, крылья, ноги и хвост черного цвета, все остальное - серое. Черная ворона имеет целиком черную окраску. Масса тела ворон - 460 - 690 г.</a:t>
            </a:r>
            <a:endParaRPr lang="ru-RU" sz="1600" dirty="0">
              <a:latin typeface="+mn-lt"/>
            </a:endParaRPr>
          </a:p>
        </p:txBody>
      </p:sp>
      <p:pic>
        <p:nvPicPr>
          <p:cNvPr id="4" name="Содержимое 3" descr="800px-Wrona_Siw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15074" y="642918"/>
            <a:ext cx="2645998" cy="1984499"/>
          </a:xfrm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378621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ворона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14620"/>
            <a:ext cx="4757742" cy="273573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+mn-lt"/>
              </a:rPr>
              <a:t>Обыкновенный снегирь относится к группе лесных вьюрков, имеет широкий ареал обитания. На территории России снегири гнездятся в хвойных лесах. С наступлением снегопадов начинают кочевать по всей территории страны. Снегирь – очень красивая и интересная птица. Самцы снегирей довольно нарядны: красная грудка, голубоватая спинка и чёрная шапочка. У </a:t>
            </a:r>
            <a:r>
              <a:rPr lang="ru-RU" sz="1600" b="1" dirty="0" err="1" smtClean="0">
                <a:latin typeface="+mn-lt"/>
              </a:rPr>
              <a:t>самочек</a:t>
            </a:r>
            <a:r>
              <a:rPr lang="ru-RU" sz="1600" b="1" dirty="0" smtClean="0">
                <a:latin typeface="+mn-lt"/>
              </a:rPr>
              <a:t> грудка буровато-серая. Поют у снегирей и самцы, и самки. </a:t>
            </a:r>
            <a:endParaRPr lang="ru-RU" sz="1600" b="1" dirty="0">
              <a:latin typeface="+mn-lt"/>
            </a:endParaRPr>
          </a:p>
        </p:txBody>
      </p:sp>
      <p:pic>
        <p:nvPicPr>
          <p:cNvPr id="4" name="Содержимое 3" descr="AYhq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3570" y="1214422"/>
            <a:ext cx="3153636" cy="2160240"/>
          </a:xfrm>
        </p:spPr>
      </p:pic>
      <p:sp>
        <p:nvSpPr>
          <p:cNvPr id="5" name="TextBox 4"/>
          <p:cNvSpPr txBox="1"/>
          <p:nvPr/>
        </p:nvSpPr>
        <p:spPr>
          <a:xfrm>
            <a:off x="714348" y="857232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Снегирь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400552" cy="58177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Загадки о птицах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000109"/>
            <a:ext cx="8215370" cy="563231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1.Кар-кар-кар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! - кричит плутовка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Ну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ловкая воровка!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Все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блестящие вещицы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Очень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любит эта птица!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она вам всем знакома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Как зовут ее?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(ворона)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2.Как  трещотка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Птица эта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Одного с берёзой Цвета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Кто же это? (сорока)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3.На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шесте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дворец,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 дворце певец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 зовут его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… (скворец)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Чик-чирик!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зёрнышкам прыг!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Клюй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, не робей! Кто это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? (воробей)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5.Синяя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косынка, темненькая спинка.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Маленькая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птичка Звать её...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(синичка)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6.Очень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любят провода,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сидят на них всегда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Вот опять уселись в ряд,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 чём-то говорят,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щебечут ласково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Божьи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птички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...(ласточки)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M01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285728"/>
            <a:ext cx="3682064" cy="2761548"/>
          </a:xfrm>
          <a:prstGeom prst="rect">
            <a:avLst/>
          </a:prstGeom>
        </p:spPr>
      </p:pic>
      <p:pic>
        <p:nvPicPr>
          <p:cNvPr id="7" name="Рисунок 6" descr="CAM01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357562"/>
            <a:ext cx="3972949" cy="2979712"/>
          </a:xfrm>
          <a:prstGeom prst="rect">
            <a:avLst/>
          </a:prstGeom>
        </p:spPr>
      </p:pic>
      <p:pic>
        <p:nvPicPr>
          <p:cNvPr id="6" name="Рисунок 5" descr="CAM01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3714752"/>
            <a:ext cx="3286116" cy="2464587"/>
          </a:xfrm>
          <a:prstGeom prst="rect">
            <a:avLst/>
          </a:prstGeom>
        </p:spPr>
      </p:pic>
      <p:pic>
        <p:nvPicPr>
          <p:cNvPr id="8" name="Рисунок 7" descr="CAM010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57166"/>
            <a:ext cx="4143372" cy="310752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0166" y="642918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внимание!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928802"/>
            <a:ext cx="64294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Презентацию подготовила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дошкольного подразделения «Надежда»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ГБОУ СОШ № 2092 </a:t>
            </a:r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им.И.Н.Кожедуба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Микешина Светлана Сергеевна</a:t>
            </a:r>
          </a:p>
          <a:p>
            <a:pPr algn="ctr"/>
            <a:endParaRPr lang="ru-RU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Москва 2015г.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351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Птицы на нашем участке</vt:lpstr>
      <vt:lpstr>   </vt:lpstr>
      <vt:lpstr>Воробей – широко распространенная в городах птица небольшого размера. Вес воробья всего от 20 до 35 граммов  Свое название воробей получил в глубокой древности и связано оно с повадками этих птиц делать налеты на фермерские угодья. Гоняя птичек, люди кричали «Вора бей! ». Но справедливости ради стоит отметить, что налеты на поля совершали не всегда только воробьи, а и другие представители отряда.   В России встречаются два вида воробьев: воробей домовой, или городской, и воробей полевой, или деревенский.</vt:lpstr>
      <vt:lpstr>Синицы — большая группа мелких птиц из отряда Воробьинообразных , включающая представителей семейств Синицевых, Длиннохвостых и Толстоклювых синиц.  Несмотря на сходство в названиях, настоящими синицами принято считать только представителей первого семейства, в то время как остальные виды с ними объединяет дальнее родство.  В общей сложности в мире насчитывается около 100 видов этих пернатых.</vt:lpstr>
      <vt:lpstr>Серую и черную ворон одни ученые относят к разным видам, другие считают их подвидами одного вида. Второе предположение, скорее всего, ближе к истине, так как в местах встречи популяций серых и черных ворон они нередко скрещиваются между собой, давая плодовитое потомство. Гибриды имеют темно-серую окраску с черными головой, крыльями, ногами и хвостом. Серая ворона обитает в Европе - на восток от р. Эльбы и в Западной Сибири. Черная ворона обитает в Западной и Центральной Европе, Средней и Восточной Азии, Северной Америке. Серая ворона имеет двухцветную окраску - голова, горло, "галстук" на груди, крылья, ноги и хвост черного цвета, все остальное - серое. Черная ворона имеет целиком черную окраску. Масса тела ворон - 460 - 690 г.</vt:lpstr>
      <vt:lpstr>Обыкновенный снегирь относится к группе лесных вьюрков, имеет широкий ареал обитания. На территории России снегири гнездятся в хвойных лесах. С наступлением снегопадов начинают кочевать по всей территории страны. Снегирь – очень красивая и интересная птица. Самцы снегирей довольно нарядны: красная грудка, голубоватая спинка и чёрная шапочка. У самочек грудка буровато-серая. Поют у снегирей и самцы, и самки. </vt:lpstr>
      <vt:lpstr>Загадки о птицах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на нашем участке</dc:title>
  <dc:creator>Нусичка</dc:creator>
  <cp:lastModifiedBy>User</cp:lastModifiedBy>
  <cp:revision>8</cp:revision>
  <dcterms:created xsi:type="dcterms:W3CDTF">2015-12-13T20:07:41Z</dcterms:created>
  <dcterms:modified xsi:type="dcterms:W3CDTF">2015-12-14T17:50:04Z</dcterms:modified>
</cp:coreProperties>
</file>