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5" r:id="rId3"/>
  </p:sldMasterIdLst>
  <p:sldIdLst>
    <p:sldId id="256" r:id="rId4"/>
    <p:sldId id="269" r:id="rId5"/>
    <p:sldId id="267" r:id="rId6"/>
    <p:sldId id="264" r:id="rId7"/>
    <p:sldId id="266" r:id="rId8"/>
    <p:sldId id="257" r:id="rId9"/>
    <p:sldId id="258" r:id="rId10"/>
    <p:sldId id="259" r:id="rId11"/>
    <p:sldId id="265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pic>
        <p:nvPicPr>
          <p:cNvPr id="4" name="Рисунок 3" descr="footer_graphic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12/13/2015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allpapercave.com/wp/NeoTtP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-330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0072" y="260648"/>
            <a:ext cx="3597024" cy="923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Осьминоги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085184"/>
            <a:ext cx="5220072" cy="1556792"/>
          </a:xfrm>
        </p:spPr>
        <p:txBody>
          <a:bodyPr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l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Подготовила воспитатель </a:t>
            </a:r>
          </a:p>
          <a:p>
            <a:pPr algn="l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МДОУ «Детский сад комбинированного вида №54» </a:t>
            </a:r>
          </a:p>
          <a:p>
            <a:pPr algn="l"/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Байгулова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Лилия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Гаязовна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то, осьминог, обои для рабочего стола, full hd, wallpapers, заставки, фотограф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620688"/>
            <a:ext cx="7685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animalsglobe.ru/wp-content/uploads/2012/04/osminog-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488668"/>
            <a:ext cx="2556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Гигантский осьминог.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3016"/>
            <a:ext cx="4139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Зрачки у осьминогов прямоугольной формы.</a:t>
            </a:r>
            <a:endParaRPr lang="ru-RU" dirty="0"/>
          </a:p>
        </p:txBody>
      </p:sp>
      <p:pic>
        <p:nvPicPr>
          <p:cNvPr id="52226" name="Picture 2" descr="http://www.animalsglobe.ru/wp-content/uploads/2012/04/osminog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359525" cy="35730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Воронковидные присоски осьминога используют присасывающую силу вакуума.</a:t>
            </a:r>
            <a:endParaRPr lang="ru-RU" dirty="0"/>
          </a:p>
        </p:txBody>
      </p:sp>
      <p:pic>
        <p:nvPicPr>
          <p:cNvPr id="52228" name="Picture 4" descr="http://www.animalsglobe.ru/wp-content/uploads/2012/04/osminog-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73016"/>
            <a:ext cx="4932040" cy="32849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«Разъяренный» голубой рифовый осьминог необычной окраски. В спокойном состоянии эти осьминоги бурые с голубыми присосками.</a:t>
            </a:r>
            <a:endParaRPr lang="ru-RU" dirty="0"/>
          </a:p>
        </p:txBody>
      </p:sp>
      <p:pic>
        <p:nvPicPr>
          <p:cNvPr id="50178" name="Picture 2" descr="http://www.animalsglobe.ru/wp-content/uploads/2012/04/osminog-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animalsglobe.ru/wp-content/uploads/2012/04/osminog-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2373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Тот же голубой рифовый осьминог в спокойном состоянии. Эти осьминоги очень любят обустраиваться в раковинах двустворчатых моллюсков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animalsglobe.ru/wp-content/uploads/2012/04/osminog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33794" name="Picture 2" descr="http://www.animalsglobe.ru/wp-content/uploads/2012/04/osminog-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572000" cy="3429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3429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Это осьминог-имитатор, но уже притворяющийся скатом.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Осьминог-имитатор, маскирующийся под лангуста.</a:t>
            </a:r>
            <a:endParaRPr lang="ru-RU" dirty="0"/>
          </a:p>
        </p:txBody>
      </p:sp>
      <p:pic>
        <p:nvPicPr>
          <p:cNvPr id="33798" name="Picture 6" descr="http://www.animalsglobe.ru/wp-content/uploads/2012/04/osminog-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04190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572000" y="299695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Осьминог в укрытии окружил себя строительным материалом — створками ракушек.</a:t>
            </a:r>
            <a:endParaRPr lang="ru-RU" sz="14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animalsglobe.ru/wp-content/uploads/2012/04/osmino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488668"/>
            <a:ext cx="3866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Большой </a:t>
            </a:r>
            <a:r>
              <a:rPr lang="ru-RU" dirty="0" err="1" smtClean="0"/>
              <a:t>синекольчатый</a:t>
            </a:r>
            <a:r>
              <a:rPr lang="ru-RU" dirty="0" smtClean="0"/>
              <a:t> осьминог.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animalsglobe.ru/wp-content/uploads/2012/04/osminog-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Плывущий гигантский осьминог движется тыльной стороной тела вперед, а головой назад.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animalsglobe.ru/wp-content/uploads/2012/04/osminog-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6" y="0"/>
            <a:ext cx="9139944" cy="63093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Гигантский осьминог демонстрирует перепонку (</a:t>
            </a:r>
            <a:r>
              <a:rPr lang="ru-RU" dirty="0" err="1" smtClean="0"/>
              <a:t>умбреллу</a:t>
            </a:r>
            <a:r>
              <a:rPr lang="ru-RU" dirty="0" smtClean="0"/>
              <a:t>) между расправленными щупальцами.</a:t>
            </a:r>
            <a:endParaRPr lang="ru-RU" dirty="0"/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Тема1е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Тема1е</Template>
  <TotalTime>136</TotalTime>
  <Words>125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Тема1е</vt:lpstr>
      <vt:lpstr>Белый текст и шрифт Courier для слайдов с кодом</vt:lpstr>
      <vt:lpstr>Поток</vt:lpstr>
      <vt:lpstr>    Осьминоги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Осьминоги</dc:title>
  <dc:creator>Эльвира Байгулова</dc:creator>
  <cp:lastModifiedBy>Эльвира</cp:lastModifiedBy>
  <cp:revision>33</cp:revision>
  <dcterms:created xsi:type="dcterms:W3CDTF">2015-12-02T16:54:23Z</dcterms:created>
  <dcterms:modified xsi:type="dcterms:W3CDTF">2015-12-13T17:36:43Z</dcterms:modified>
</cp:coreProperties>
</file>