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8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Надежда\Desktop\народное творчество\1312657663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3265" y="1143269"/>
            <a:ext cx="9144003" cy="68574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Родительское собрание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«Народно-национальные игры и забавы для детей и их родителей»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5362" name="Picture 2" descr="G:\DCIM\100D3100\DSC_08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35696"/>
            <a:ext cx="3564396" cy="2376264"/>
          </a:xfrm>
          <a:prstGeom prst="rect">
            <a:avLst/>
          </a:prstGeom>
          <a:noFill/>
        </p:spPr>
      </p:pic>
      <p:pic>
        <p:nvPicPr>
          <p:cNvPr id="15363" name="Picture 3" descr="G:\DCIM\100D3100\DSC_07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12" y="4286248"/>
            <a:ext cx="4437112" cy="29580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53874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Надежда\Desktop\народное творчество\1312657663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3265" y="1143267"/>
            <a:ext cx="9144003" cy="68574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640" y="0"/>
            <a:ext cx="6336704" cy="169168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Русская игра «Стадо»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1268" name="Picture 4" descr="G:\DCIM\100D3100\DSC_07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70" y="1285852"/>
            <a:ext cx="4970078" cy="33133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88331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Надежда\Desktop\народное творчество\1312657663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3265" y="1143267"/>
            <a:ext cx="9144003" cy="68574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3878188" cy="1524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Мордовская игра «Раю-раю»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12292" name="Picture 4" descr="G:\DCIM\100D3100\DSC_07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56" y="1857356"/>
            <a:ext cx="5618151" cy="37454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00693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Надежда\Desktop\народное творчество\1312657663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3265" y="1143267"/>
            <a:ext cx="9144003" cy="68574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6184"/>
            <a:ext cx="6858000" cy="965456"/>
          </a:xfrm>
        </p:spPr>
        <p:txBody>
          <a:bodyPr>
            <a:normAutofit/>
          </a:bodyPr>
          <a:lstStyle/>
          <a:p>
            <a:r>
              <a:rPr lang="ru-RU" dirty="0" smtClean="0">
                <a:ln>
                  <a:solidFill>
                    <a:srgbClr val="C00000"/>
                  </a:solidFill>
                </a:ln>
              </a:rPr>
              <a:t>Татарская игра «</a:t>
            </a:r>
            <a:r>
              <a:rPr lang="ru-RU" dirty="0" err="1" smtClean="0">
                <a:ln>
                  <a:solidFill>
                    <a:srgbClr val="C00000"/>
                  </a:solidFill>
                </a:ln>
              </a:rPr>
              <a:t>Тимербай</a:t>
            </a:r>
            <a:r>
              <a:rPr lang="ru-RU" dirty="0" smtClean="0">
                <a:ln>
                  <a:solidFill>
                    <a:srgbClr val="C00000"/>
                  </a:solidFill>
                </a:ln>
              </a:rPr>
              <a:t>»</a:t>
            </a:r>
            <a:endParaRPr lang="ru-RU" dirty="0">
              <a:ln>
                <a:solidFill>
                  <a:srgbClr val="C00000"/>
                </a:solidFill>
              </a:ln>
            </a:endParaRPr>
          </a:p>
        </p:txBody>
      </p:sp>
      <p:pic>
        <p:nvPicPr>
          <p:cNvPr id="13315" name="Picture 3" descr="G:\DCIM\100D3100\DSC_07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36" y="1785918"/>
            <a:ext cx="4320480" cy="28803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71487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Надежда\Desktop\народное творчество\1312657663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3265" y="1143267"/>
            <a:ext cx="9144003" cy="68574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23528"/>
            <a:ext cx="6172200" cy="10081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Чувашская игра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« Тили рам?»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4338" name="Picture 2" descr="G:\DCIM\100D3100\DSC_0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60" y="1928794"/>
            <a:ext cx="4536504" cy="3024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98821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Надежда\Desktop\народное творчество\1312657663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3265" y="1143267"/>
            <a:ext cx="9144003" cy="68574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539552"/>
            <a:ext cx="6172200" cy="135063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Cambria" pitchFamily="18" charset="0"/>
              </a:rPr>
              <a:t>Неделя «Как играли наши бабушки и дедушки»</a:t>
            </a:r>
            <a:endParaRPr lang="ru-RU" sz="3200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2050" name="Picture 2" descr="G:\DCIM\100D3100\DSC_08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672" y="1835696"/>
            <a:ext cx="3707619" cy="2471746"/>
          </a:xfrm>
          <a:prstGeom prst="rect">
            <a:avLst/>
          </a:prstGeom>
          <a:noFill/>
        </p:spPr>
      </p:pic>
      <p:pic>
        <p:nvPicPr>
          <p:cNvPr id="2051" name="Picture 3" descr="G:\DCIM\100D3100\DSC_08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4317" y="4067944"/>
            <a:ext cx="4283683" cy="28557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98597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Надежда\Desktop\народное творчество\1312657663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3265" y="1143267"/>
            <a:ext cx="9144003" cy="68574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G:\DCIM\100D3100\DSC_08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0688" y="611560"/>
            <a:ext cx="3781947" cy="2521298"/>
          </a:xfrm>
          <a:prstGeom prst="rect">
            <a:avLst/>
          </a:prstGeom>
          <a:noFill/>
        </p:spPr>
      </p:pic>
      <p:pic>
        <p:nvPicPr>
          <p:cNvPr id="3075" name="Picture 3" descr="G:\DCIM\100D3100\DSC_08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2856" y="3155843"/>
            <a:ext cx="4069979" cy="27133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761230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28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Родительское собрание  «Народно-национальные игры и забавы для детей и их родителей»</vt:lpstr>
      <vt:lpstr>Русская игра «Стадо»</vt:lpstr>
      <vt:lpstr>Мордовская игра «Раю-раю»</vt:lpstr>
      <vt:lpstr>Татарская игра «Тимербай»</vt:lpstr>
      <vt:lpstr>Чувашская игра  « Тили рам?»</vt:lpstr>
      <vt:lpstr>Неделя «Как играли наши бабушки и дедушки»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 «Народно-национальные игры и забавы для детей и их родителей»</dc:title>
  <dc:creator>надежда</dc:creator>
  <cp:lastModifiedBy>user</cp:lastModifiedBy>
  <cp:revision>4</cp:revision>
  <dcterms:created xsi:type="dcterms:W3CDTF">2015-12-04T12:28:00Z</dcterms:created>
  <dcterms:modified xsi:type="dcterms:W3CDTF">2015-12-08T17:49:30Z</dcterms:modified>
</cp:coreProperties>
</file>